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1668-5011-404C-AC5F-B45C4B7CF136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B6D9-11F3-468E-BAAA-157E07B68188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1668-5011-404C-AC5F-B45C4B7CF136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B6D9-11F3-468E-BAAA-157E07B681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1668-5011-404C-AC5F-B45C4B7CF136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B6D9-11F3-468E-BAAA-157E07B681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1668-5011-404C-AC5F-B45C4B7CF136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B6D9-11F3-468E-BAAA-157E07B681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1668-5011-404C-AC5F-B45C4B7CF136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B6D9-11F3-468E-BAAA-157E07B68188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1668-5011-404C-AC5F-B45C4B7CF136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B6D9-11F3-468E-BAAA-157E07B681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1668-5011-404C-AC5F-B45C4B7CF136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B6D9-11F3-468E-BAAA-157E07B681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1668-5011-404C-AC5F-B45C4B7CF136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B6D9-11F3-468E-BAAA-157E07B681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1668-5011-404C-AC5F-B45C4B7CF136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B6D9-11F3-468E-BAAA-157E07B681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1668-5011-404C-AC5F-B45C4B7CF136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B6D9-11F3-468E-BAAA-157E07B681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1668-5011-404C-AC5F-B45C4B7CF136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64B6D9-11F3-468E-BAAA-157E07B68188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471668-5011-404C-AC5F-B45C4B7CF136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64B6D9-11F3-468E-BAAA-157E07B68188}" type="slidenum">
              <a:rPr lang="fr-FR" smtClean="0"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3400" y="214290"/>
            <a:ext cx="7851648" cy="1857388"/>
          </a:xfrm>
        </p:spPr>
        <p:txBody>
          <a:bodyPr>
            <a:normAutofit/>
          </a:bodyPr>
          <a:lstStyle/>
          <a:p>
            <a:pPr algn="ctr" rtl="1"/>
            <a:r>
              <a:rPr lang="ar-SA" sz="2000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جامعة محمد </a:t>
            </a:r>
            <a:r>
              <a:rPr lang="ar-SA" sz="2000" dirty="0" err="1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خيضر</a:t>
            </a:r>
            <a:r>
              <a:rPr lang="ar-SA" sz="2000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بسكرة</a:t>
            </a:r>
            <a:r>
              <a:rPr lang="fr-FR" sz="2000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/>
            </a:r>
            <a:br>
              <a:rPr lang="fr-FR" sz="2000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</a:br>
            <a:r>
              <a:rPr lang="ar-SA" sz="2000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كلية العلوم الاقتصادية والتجارية وعلوم التسيير</a:t>
            </a:r>
            <a:r>
              <a:rPr lang="fr-FR" sz="2000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/>
            </a:r>
            <a:br>
              <a:rPr lang="fr-FR" sz="2000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</a:br>
            <a:r>
              <a:rPr lang="ar-SA" sz="2000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مخبر العلوم الاقتصادية وعلوم التسيير</a:t>
            </a:r>
            <a:r>
              <a:rPr lang="fr-FR" sz="2000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/>
            </a:r>
            <a:br>
              <a:rPr lang="fr-FR" sz="2000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</a:br>
            <a:r>
              <a:rPr lang="ar-SA" sz="2000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فرقة السياسات الاقتصادية</a:t>
            </a:r>
            <a:r>
              <a:rPr lang="fr-FR" sz="2000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/>
            </a:r>
            <a:br>
              <a:rPr lang="fr-FR" sz="2000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</a:br>
            <a:r>
              <a:rPr lang="ar-SA" sz="2000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تنظم</a:t>
            </a:r>
            <a:r>
              <a:rPr lang="fr-FR" sz="2000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2000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ندوة علمية </a:t>
            </a:r>
            <a:r>
              <a:rPr lang="ar-SA" sz="2000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حول</a:t>
            </a:r>
            <a:r>
              <a:rPr lang="fr-FR" sz="2000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2000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:</a:t>
            </a:r>
            <a:r>
              <a:rPr lang="fr-FR" sz="2000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/>
            </a:r>
            <a:br>
              <a:rPr lang="fr-FR" sz="2000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</a:br>
            <a:endParaRPr lang="fr-FR" sz="2000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3400" y="1928802"/>
            <a:ext cx="7854696" cy="3786214"/>
          </a:xfrm>
        </p:spPr>
        <p:txBody>
          <a:bodyPr>
            <a:normAutofit fontScale="77500" lnSpcReduction="20000"/>
          </a:bodyPr>
          <a:lstStyle/>
          <a:p>
            <a:pPr algn="ctr" rtl="1"/>
            <a:endParaRPr lang="fr-FR" sz="2800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 rtl="1"/>
            <a:r>
              <a:rPr lang="ar-DZ" sz="3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تجربة </a:t>
            </a:r>
            <a:r>
              <a:rPr lang="ar-DZ" sz="3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تحول البنوك التقليدية في الجزائر إلى بنوك إسلامية</a:t>
            </a:r>
            <a:r>
              <a:rPr lang="fr-FR" sz="2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/>
            </a:r>
            <a:br>
              <a:rPr lang="fr-FR" sz="2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</a:br>
            <a:endParaRPr lang="ar-DZ" sz="2800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 rtl="1"/>
            <a:r>
              <a:rPr lang="ar-DZ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يوم </a:t>
            </a:r>
            <a:r>
              <a:rPr lang="ar-DZ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26 </a:t>
            </a:r>
            <a:r>
              <a:rPr lang="ar-DZ" b="1" dirty="0" err="1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ماي</a:t>
            </a:r>
            <a:r>
              <a:rPr lang="ar-DZ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2022 </a:t>
            </a:r>
            <a:endParaRPr lang="fr-FR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 rtl="1"/>
            <a:r>
              <a:rPr lang="ar-DZ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بقاعة المحاضرات</a:t>
            </a:r>
            <a:endParaRPr lang="fr-FR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 rtl="1"/>
            <a:r>
              <a:rPr lang="ar-DZ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مجمع المخابر للدكتور بهلالي </a:t>
            </a:r>
            <a:r>
              <a:rPr lang="ar-DZ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الصيد</a:t>
            </a:r>
            <a:endParaRPr lang="fr-FR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fr-FR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 rtl="1"/>
            <a:r>
              <a:rPr lang="ar-DZ" b="1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الرئيس الشرفي: </a:t>
            </a:r>
            <a:r>
              <a:rPr lang="fr-FR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د</a:t>
            </a:r>
            <a:r>
              <a:rPr lang="ar-DZ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/ جودي حنان  عميد كلية العلوم الاقتصادية والتجارية </a:t>
            </a:r>
            <a:endParaRPr lang="fr-FR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 rtl="1"/>
            <a:r>
              <a:rPr lang="ar-DZ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   </a:t>
            </a:r>
            <a:r>
              <a:rPr lang="fr-FR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    </a:t>
            </a:r>
            <a:r>
              <a:rPr lang="ar-DZ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 المشرف </a:t>
            </a:r>
            <a:r>
              <a:rPr lang="ar-DZ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العام: </a:t>
            </a:r>
            <a:r>
              <a:rPr lang="ar-DZ" b="1" dirty="0" err="1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أ</a:t>
            </a:r>
            <a:r>
              <a:rPr lang="ar-DZ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/د   مفتاح صالح (مدير </a:t>
            </a:r>
            <a:r>
              <a:rPr lang="ar-DZ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المخبر)</a:t>
            </a:r>
            <a:endParaRPr lang="fr-FR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 rtl="1"/>
            <a:r>
              <a:rPr lang="ar-DZ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رئيسة الندوة العلمية: </a:t>
            </a:r>
            <a:r>
              <a:rPr lang="ar-DZ" b="1" dirty="0" err="1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د</a:t>
            </a:r>
            <a:r>
              <a:rPr lang="ar-DZ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/ معارفي فريدة</a:t>
            </a:r>
            <a:endParaRPr lang="fr-FR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 rtl="1"/>
            <a:r>
              <a:rPr lang="ar-DZ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            نائب </a:t>
            </a:r>
            <a:r>
              <a:rPr lang="ar-DZ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رئيسة </a:t>
            </a:r>
            <a:r>
              <a:rPr lang="ar-DZ" b="1" dirty="0" err="1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االندوة</a:t>
            </a:r>
            <a:r>
              <a:rPr lang="ar-DZ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العلمية : </a:t>
            </a:r>
            <a:r>
              <a:rPr lang="ar-DZ" b="1" dirty="0" err="1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د</a:t>
            </a:r>
            <a:r>
              <a:rPr lang="ar-DZ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/ </a:t>
            </a:r>
            <a:r>
              <a:rPr lang="ar-DZ" b="1" dirty="0" err="1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قسوري</a:t>
            </a:r>
            <a:r>
              <a:rPr lang="ar-DZ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إنصاف</a:t>
            </a:r>
            <a:endParaRPr lang="fr-FR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 rtl="1"/>
            <a:r>
              <a:rPr lang="ar-DZ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     </a:t>
            </a:r>
            <a:r>
              <a:rPr lang="ar-DZ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       رئيسة </a:t>
            </a:r>
            <a:r>
              <a:rPr lang="ar-DZ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اللجنة التنظيمية: </a:t>
            </a:r>
            <a:r>
              <a:rPr lang="ar-DZ" b="1" dirty="0" err="1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د</a:t>
            </a:r>
            <a:r>
              <a:rPr lang="ar-DZ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/ </a:t>
            </a:r>
            <a:r>
              <a:rPr lang="ar-DZ" b="1" dirty="0" err="1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النوي</a:t>
            </a:r>
            <a:r>
              <a:rPr lang="ar-DZ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b="1" dirty="0" err="1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فطيمة</a:t>
            </a:r>
            <a:r>
              <a:rPr lang="ar-DZ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الزهرة</a:t>
            </a:r>
            <a:endParaRPr lang="fr-FR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fr-FR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</TotalTime>
  <Words>13</Words>
  <Application>Microsoft Office PowerPoint</Application>
  <PresentationFormat>Affichage à l'écran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Débit</vt:lpstr>
      <vt:lpstr>جامعة محمد خيضر بسكرة كلية العلوم الاقتصادية والتجارية وعلوم التسيير مخبر العلوم الاقتصادية وعلوم التسيير فرقة السياسات الاقتصادية تنظم ندوة علمية حول 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جامعة محمد خيضر بسكرة كلية العلوم الاقتصادية والتجارية وعلوم التسيير مخبر العلوم الاقتصادية وعلوم التسيير فرقة السياسات الاقتصادية تنظم ندوة علمية حول : </dc:title>
  <dc:creator>nb</dc:creator>
  <cp:lastModifiedBy>nb</cp:lastModifiedBy>
  <cp:revision>1</cp:revision>
  <dcterms:created xsi:type="dcterms:W3CDTF">2022-05-25T22:07:21Z</dcterms:created>
  <dcterms:modified xsi:type="dcterms:W3CDTF">2022-05-25T22:16:43Z</dcterms:modified>
</cp:coreProperties>
</file>