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471668-5011-404C-AC5F-B45C4B7CF136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4B6D9-11F3-468E-BAAA-157E07B68188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857388"/>
          </a:xfrm>
        </p:spPr>
        <p:txBody>
          <a:bodyPr>
            <a:normAutofit/>
          </a:bodyPr>
          <a:lstStyle/>
          <a:p>
            <a:pPr algn="ctr" rtl="1"/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جامعة محمد </a:t>
            </a:r>
            <a:r>
              <a:rPr lang="ar-SA" sz="2000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خيضر</a:t>
            </a: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بسكرة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كلية العلوم الاقتصادية والتجارية وعلوم التسيير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مخبر العلوم الاقتصادية وعلوم التسيير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فرقة السياسات الاقتصادية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تنظم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ندوة علمية </a:t>
            </a: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حول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200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3786214"/>
          </a:xfrm>
        </p:spPr>
        <p:txBody>
          <a:bodyPr>
            <a:normAutofit fontScale="77500" lnSpcReduction="20000"/>
          </a:bodyPr>
          <a:lstStyle/>
          <a:p>
            <a:pPr algn="ctr" rtl="1"/>
            <a:endParaRPr lang="fr-FR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تجربة </a:t>
            </a:r>
            <a:r>
              <a:rPr lang="ar-DZ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تحول البنوك التقليدية في الجزائر إلى بنوك إسلامية</a:t>
            </a:r>
            <a:r>
              <a:rPr lang="fr-FR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endPara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يوم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26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ماي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2022 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بقاعة المحاضرات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مجمع المخابر للدكتور بهلالي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الصيد</a:t>
            </a:r>
            <a:endParaRPr lang="fr-FR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الرئيس الشرفي: </a:t>
            </a:r>
            <a:r>
              <a:rPr lang="fr-FR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د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/ جودي حنان  عميد كلية العلوم الاقتصادية والتجارية 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</a:t>
            </a:r>
            <a:r>
              <a:rPr lang="fr-FR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المشرف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العام: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/د   مفتاح صالح (مدير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المخبر)</a:t>
            </a:r>
            <a:endParaRPr lang="fr-FR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رئيسة الندوة العلمية: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د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/ معارفي فريدة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         نائب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رئيسة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االندوة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العلمية :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د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/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قسوري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إنصاف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    رئيسة 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اللجنة التنظيمية: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د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/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النوي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فطيمة</a:t>
            </a:r>
            <a:r>
              <a:rPr lang="ar-DZ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الزهرة</a:t>
            </a:r>
            <a:endParaRPr lang="fr-FR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13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جامعة محمد خيضر بسكرة كلية العلوم الاقتصادية والتجارية وعلوم التسيير مخبر العلوم الاقتصادية وعلوم التسيير فرقة السياسات الاقتصادية تنظم ندوة علمية حول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محمد خيضر بسكرة كلية العلوم الاقتصادية والتجارية وعلوم التسيير مخبر العلوم الاقتصادية وعلوم التسيير فرقة السياسات الاقتصادية تنظم ندوة علمية حول : </dc:title>
  <dc:creator>nb</dc:creator>
  <cp:lastModifiedBy>nb</cp:lastModifiedBy>
  <cp:revision>1</cp:revision>
  <dcterms:created xsi:type="dcterms:W3CDTF">2022-05-25T22:07:21Z</dcterms:created>
  <dcterms:modified xsi:type="dcterms:W3CDTF">2022-05-25T22:16:43Z</dcterms:modified>
</cp:coreProperties>
</file>