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9"/>
  </p:notesMasterIdLst>
  <p:sldIdLst>
    <p:sldId id="270" r:id="rId2"/>
    <p:sldId id="256" r:id="rId3"/>
    <p:sldId id="276" r:id="rId4"/>
    <p:sldId id="277" r:id="rId5"/>
    <p:sldId id="260" r:id="rId6"/>
    <p:sldId id="262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91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BD38A-3E1A-470D-B46E-DB9AB9390CBF}" type="doc">
      <dgm:prSet loTypeId="urn:microsoft.com/office/officeart/2005/8/layout/hList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E4E3022A-8659-4D69-B2FE-F1B372D9EC89}">
      <dgm:prSet phldrT="[Text]" custT="1"/>
      <dgm:spPr>
        <a:effectLst/>
      </dgm:spPr>
      <dgm:t>
        <a:bodyPr/>
        <a:lstStyle/>
        <a:p>
          <a:pPr algn="ctr" rtl="1"/>
          <a:r>
            <a:rPr lang="ar-SA" sz="28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+mn-cs"/>
            </a:rPr>
            <a:t>جامعة محمد خيضر بسكرة –الجزائر-</a:t>
          </a:r>
        </a:p>
        <a:p>
          <a:pPr algn="ctr" rtl="1"/>
          <a:r>
            <a:rPr lang="ar-SA" sz="28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+mn-cs"/>
            </a:rPr>
            <a:t>الندوة العلمية : تجربة تحول البنوك التجارية في الجزائر إلى البنوك الإسلامية </a:t>
          </a:r>
          <a:endParaRPr lang="fr-FR" sz="28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Calibri" panose="020F0502020204030204" pitchFamily="34" charset="0"/>
            <a:cs typeface="+mn-cs"/>
          </a:endParaRPr>
        </a:p>
      </dgm:t>
    </dgm:pt>
    <dgm:pt modelId="{C5F92BF0-BC46-4D6B-BB8F-8FB2D7AC2727}" type="parTrans" cxnId="{448841DD-6B05-46F1-8A3C-A3F4001B076C}">
      <dgm:prSet/>
      <dgm:spPr/>
      <dgm:t>
        <a:bodyPr/>
        <a:lstStyle/>
        <a:p>
          <a:endParaRPr lang="fr-FR"/>
        </a:p>
      </dgm:t>
    </dgm:pt>
    <dgm:pt modelId="{44AA3936-74DB-409A-A391-ED605E34C473}" type="sibTrans" cxnId="{448841DD-6B05-46F1-8A3C-A3F4001B076C}">
      <dgm:prSet/>
      <dgm:spPr/>
      <dgm:t>
        <a:bodyPr/>
        <a:lstStyle/>
        <a:p>
          <a:endParaRPr lang="fr-FR"/>
        </a:p>
      </dgm:t>
    </dgm:pt>
    <dgm:pt modelId="{59349EB1-6A73-41B5-AE03-F789C43961F1}">
      <dgm:prSet phldrT="[Text]" custT="1"/>
      <dgm:spPr/>
      <dgm:t>
        <a:bodyPr/>
        <a:lstStyle/>
        <a:p>
          <a:pPr algn="ctr"/>
          <a:r>
            <a:rPr lang="ar-SA" sz="2400" b="1" dirty="0" smtClean="0"/>
            <a:t>الأساليب المستحدثة في صيغ </a:t>
          </a:r>
          <a:br>
            <a:rPr lang="ar-SA" sz="2400" b="1" dirty="0" smtClean="0"/>
          </a:br>
          <a:r>
            <a:rPr lang="ar-SA" sz="2400" b="1" dirty="0" smtClean="0"/>
            <a:t>التمويل الإسلامي </a:t>
          </a:r>
          <a:br>
            <a:rPr lang="ar-SA" sz="2400" b="1" dirty="0" smtClean="0"/>
          </a:br>
          <a:r>
            <a:rPr lang="ar-SA" sz="2400" b="1" dirty="0" smtClean="0"/>
            <a:t/>
          </a:r>
          <a:br>
            <a:rPr lang="ar-SA" sz="2400" b="1" dirty="0" smtClean="0"/>
          </a:br>
          <a:r>
            <a:rPr lang="ar-SA" sz="2400" b="1" dirty="0" smtClean="0"/>
            <a:t>مداخلة د/قسوري إنصاف</a:t>
          </a:r>
          <a:endParaRPr lang="fr-FR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C9339C-B8CE-45B7-B1FF-9069C0CEC443}" type="parTrans" cxnId="{D7159FFB-41EC-41C5-B50D-D0355E8C9C0F}">
      <dgm:prSet/>
      <dgm:spPr/>
      <dgm:t>
        <a:bodyPr/>
        <a:lstStyle/>
        <a:p>
          <a:endParaRPr lang="fr-FR"/>
        </a:p>
      </dgm:t>
    </dgm:pt>
    <dgm:pt modelId="{1A614F59-AFB3-4061-877C-C7B0373158A0}" type="sibTrans" cxnId="{D7159FFB-41EC-41C5-B50D-D0355E8C9C0F}">
      <dgm:prSet/>
      <dgm:spPr/>
      <dgm:t>
        <a:bodyPr/>
        <a:lstStyle/>
        <a:p>
          <a:endParaRPr lang="fr-FR"/>
        </a:p>
      </dgm:t>
    </dgm:pt>
    <dgm:pt modelId="{6DC0DF40-83A8-4F57-8634-1C7889A2BD02}" type="pres">
      <dgm:prSet presAssocID="{F72BD38A-3E1A-470D-B46E-DB9AB9390C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E0A7A7-BAD8-4394-A16A-E51689DD8A8D}" type="pres">
      <dgm:prSet presAssocID="{E4E3022A-8659-4D69-B2FE-F1B372D9EC89}" presName="node" presStyleLbl="node1" presStyleIdx="0" presStyleCnt="2" custScaleX="117057" custLinFactNeighborX="37883" custLinFactNeighborY="-9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5606C8-F411-4E1A-88BC-E2472EE680EE}" type="pres">
      <dgm:prSet presAssocID="{44AA3936-74DB-409A-A391-ED605E34C473}" presName="sibTrans" presStyleCnt="0"/>
      <dgm:spPr/>
    </dgm:pt>
    <dgm:pt modelId="{EBFC3A7B-0806-41F3-8D5C-73C93B299808}" type="pres">
      <dgm:prSet presAssocID="{59349EB1-6A73-41B5-AE03-F789C43961F1}" presName="node" presStyleLbl="node1" presStyleIdx="1" presStyleCnt="2" custScaleX="93893" custLinFactNeighborX="30016" custLinFactNeighborY="-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8841DD-6B05-46F1-8A3C-A3F4001B076C}" srcId="{F72BD38A-3E1A-470D-B46E-DB9AB9390CBF}" destId="{E4E3022A-8659-4D69-B2FE-F1B372D9EC89}" srcOrd="0" destOrd="0" parTransId="{C5F92BF0-BC46-4D6B-BB8F-8FB2D7AC2727}" sibTransId="{44AA3936-74DB-409A-A391-ED605E34C473}"/>
    <dgm:cxn modelId="{D7159FFB-41EC-41C5-B50D-D0355E8C9C0F}" srcId="{F72BD38A-3E1A-470D-B46E-DB9AB9390CBF}" destId="{59349EB1-6A73-41B5-AE03-F789C43961F1}" srcOrd="1" destOrd="0" parTransId="{BEC9339C-B8CE-45B7-B1FF-9069C0CEC443}" sibTransId="{1A614F59-AFB3-4061-877C-C7B0373158A0}"/>
    <dgm:cxn modelId="{51A4F0F8-27C1-4027-AA8A-AEA2D726F3C6}" type="presOf" srcId="{E4E3022A-8659-4D69-B2FE-F1B372D9EC89}" destId="{25E0A7A7-BAD8-4394-A16A-E51689DD8A8D}" srcOrd="0" destOrd="0" presId="urn:microsoft.com/office/officeart/2005/8/layout/hList6"/>
    <dgm:cxn modelId="{A394A526-F2F5-4675-8277-40E2A75B8B5B}" type="presOf" srcId="{F72BD38A-3E1A-470D-B46E-DB9AB9390CBF}" destId="{6DC0DF40-83A8-4F57-8634-1C7889A2BD02}" srcOrd="0" destOrd="0" presId="urn:microsoft.com/office/officeart/2005/8/layout/hList6"/>
    <dgm:cxn modelId="{06AE8496-BB7D-4D51-8569-0614DACA379A}" type="presOf" srcId="{59349EB1-6A73-41B5-AE03-F789C43961F1}" destId="{EBFC3A7B-0806-41F3-8D5C-73C93B299808}" srcOrd="0" destOrd="0" presId="urn:microsoft.com/office/officeart/2005/8/layout/hList6"/>
    <dgm:cxn modelId="{2AE9D43F-862B-4B0D-94CF-BFD1CAFF3720}" type="presParOf" srcId="{6DC0DF40-83A8-4F57-8634-1C7889A2BD02}" destId="{25E0A7A7-BAD8-4394-A16A-E51689DD8A8D}" srcOrd="0" destOrd="0" presId="urn:microsoft.com/office/officeart/2005/8/layout/hList6"/>
    <dgm:cxn modelId="{EBD06638-50A8-440B-8F1A-8E864C15D602}" type="presParOf" srcId="{6DC0DF40-83A8-4F57-8634-1C7889A2BD02}" destId="{435606C8-F411-4E1A-88BC-E2472EE680EE}" srcOrd="1" destOrd="0" presId="urn:microsoft.com/office/officeart/2005/8/layout/hList6"/>
    <dgm:cxn modelId="{F29D4450-3D0C-4773-98AC-78C26AA6F57A}" type="presParOf" srcId="{6DC0DF40-83A8-4F57-8634-1C7889A2BD02}" destId="{EBFC3A7B-0806-41F3-8D5C-73C93B29980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376D67-FAA8-4D00-A497-1A40203EC01F}" type="doc">
      <dgm:prSet loTypeId="urn:microsoft.com/office/officeart/2005/8/layout/process4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E280588-D01A-4DF1-A14F-24B3ABAE9732}" type="pres">
      <dgm:prSet presAssocID="{D8376D67-FAA8-4D00-A497-1A40203EC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6DB7B419-79C1-4E7C-8AE2-5A2784F32687}" type="presOf" srcId="{D8376D67-FAA8-4D00-A497-1A40203EC01F}" destId="{0E280588-D01A-4DF1-A14F-24B3ABAE97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74241-CF9F-4D16-8D2A-BA44CEEE17A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42D4F73-2748-483A-A446-52616EAFF3DD}">
      <dgm:prSet phldrT="[Texte]" custT="1"/>
      <dgm:spPr/>
      <dgm:t>
        <a:bodyPr/>
        <a:lstStyle/>
        <a:p>
          <a:r>
            <a:rPr lang="ar-SA" sz="2400" b="1" dirty="0" smtClean="0">
              <a:latin typeface="Aharoni" pitchFamily="2" charset="-79"/>
              <a:cs typeface="+mn-cs"/>
            </a:rPr>
            <a:t>المضاربة </a:t>
          </a:r>
          <a:endParaRPr lang="fr-FR" sz="1400" b="1" dirty="0">
            <a:latin typeface="Aharoni" pitchFamily="2" charset="-79"/>
            <a:cs typeface="+mn-cs"/>
          </a:endParaRPr>
        </a:p>
      </dgm:t>
    </dgm:pt>
    <dgm:pt modelId="{3CC80815-4B89-4A69-B0A1-6EC7EE48A6EA}" type="parTrans" cxnId="{A93A0A39-0463-48D9-84BC-F25AF6F16CA9}">
      <dgm:prSet/>
      <dgm:spPr/>
      <dgm:t>
        <a:bodyPr/>
        <a:lstStyle/>
        <a:p>
          <a:endParaRPr lang="fr-FR"/>
        </a:p>
      </dgm:t>
    </dgm:pt>
    <dgm:pt modelId="{2F075CDB-DE8C-4EAA-A07B-AE6AFD30B648}" type="sibTrans" cxnId="{A93A0A39-0463-48D9-84BC-F25AF6F16CA9}">
      <dgm:prSet/>
      <dgm:spPr/>
      <dgm:t>
        <a:bodyPr/>
        <a:lstStyle/>
        <a:p>
          <a:endParaRPr lang="fr-FR"/>
        </a:p>
      </dgm:t>
    </dgm:pt>
    <dgm:pt modelId="{9719C274-28E9-41FC-B954-E5B0A49E8E7D}">
      <dgm:prSet phldrT="[Texte]" custT="1"/>
      <dgm:spPr/>
      <dgm:t>
        <a:bodyPr/>
        <a:lstStyle/>
        <a:p>
          <a:pPr rtl="1"/>
          <a:r>
            <a:rPr lang="ar-SA" sz="1600" b="1" dirty="0" smtClean="0">
              <a:latin typeface="Aharoni" pitchFamily="2" charset="-79"/>
              <a:cs typeface="+mn-cs"/>
            </a:rPr>
            <a:t>اتفاق بين طرفين يقدم أحدهما المال و الأخر الجهد في استثمار ذلك المال على ان يكون ربح على حسب الشرط</a:t>
          </a:r>
          <a:endParaRPr lang="fr-FR" sz="1600" dirty="0">
            <a:latin typeface="Aharoni" pitchFamily="2" charset="-79"/>
            <a:cs typeface="+mn-cs"/>
          </a:endParaRPr>
        </a:p>
      </dgm:t>
    </dgm:pt>
    <dgm:pt modelId="{03DC692F-4E7F-4C9E-8A62-BC693B200787}" type="parTrans" cxnId="{11F49C40-7B67-4A41-96AD-23D414837D54}">
      <dgm:prSet/>
      <dgm:spPr/>
      <dgm:t>
        <a:bodyPr/>
        <a:lstStyle/>
        <a:p>
          <a:endParaRPr lang="fr-FR"/>
        </a:p>
      </dgm:t>
    </dgm:pt>
    <dgm:pt modelId="{BC511B93-8BCE-4434-A7CF-1AD159E6669B}" type="sibTrans" cxnId="{11F49C40-7B67-4A41-96AD-23D414837D54}">
      <dgm:prSet/>
      <dgm:spPr/>
      <dgm:t>
        <a:bodyPr/>
        <a:lstStyle/>
        <a:p>
          <a:endParaRPr lang="fr-FR"/>
        </a:p>
      </dgm:t>
    </dgm:pt>
    <dgm:pt modelId="{FA878F07-28A0-496E-B78A-B1F6F3481A57}">
      <dgm:prSet phldrT="[Texte]" custT="1"/>
      <dgm:spPr/>
      <dgm:t>
        <a:bodyPr/>
        <a:lstStyle/>
        <a:p>
          <a:pPr rtl="1"/>
          <a:r>
            <a:rPr lang="ar-SA" sz="1600" b="1" dirty="0" smtClean="0">
              <a:latin typeface="Aharoni" pitchFamily="2" charset="-79"/>
              <a:cs typeface="+mn-cs"/>
            </a:rPr>
            <a:t>اتفاق بين طرفين أو أكثر للقيام بنشاط استثماري ويكون راس المال والربح مشترك </a:t>
          </a:r>
          <a:endParaRPr lang="fr-FR" sz="1600" dirty="0">
            <a:latin typeface="Aharoni" pitchFamily="2" charset="-79"/>
            <a:cs typeface="+mn-cs"/>
          </a:endParaRPr>
        </a:p>
      </dgm:t>
    </dgm:pt>
    <dgm:pt modelId="{62ED0C83-825D-4854-A4A7-C819A32EAAA4}" type="parTrans" cxnId="{667D1FC4-24CC-4E1A-B829-9ECE7B3912DA}">
      <dgm:prSet/>
      <dgm:spPr/>
      <dgm:t>
        <a:bodyPr/>
        <a:lstStyle/>
        <a:p>
          <a:endParaRPr lang="fr-FR"/>
        </a:p>
      </dgm:t>
    </dgm:pt>
    <dgm:pt modelId="{C455B212-B630-4329-AF30-5633DE194E67}" type="sibTrans" cxnId="{667D1FC4-24CC-4E1A-B829-9ECE7B3912DA}">
      <dgm:prSet/>
      <dgm:spPr/>
      <dgm:t>
        <a:bodyPr/>
        <a:lstStyle/>
        <a:p>
          <a:endParaRPr lang="fr-FR"/>
        </a:p>
      </dgm:t>
    </dgm:pt>
    <dgm:pt modelId="{E3A9AC16-EF06-40A3-8F32-33AE25E00AA6}">
      <dgm:prSet phldrT="[Texte]" custT="1"/>
      <dgm:spPr/>
      <dgm:t>
        <a:bodyPr/>
        <a:lstStyle/>
        <a:p>
          <a:pPr rtl="1"/>
          <a:r>
            <a:rPr lang="ar-SA" sz="1600" b="1" dirty="0" smtClean="0">
              <a:latin typeface="Aharoni" pitchFamily="2" charset="-79"/>
              <a:cs typeface="+mn-cs"/>
            </a:rPr>
            <a:t>التمويل بالمشاركة يعني إصدار وثائق متساوية القيمة </a:t>
          </a:r>
          <a:r>
            <a:rPr lang="ar-SA" sz="1600" b="1" dirty="0" err="1" smtClean="0">
              <a:latin typeface="Aharoni" pitchFamily="2" charset="-79"/>
              <a:cs typeface="+mn-cs"/>
            </a:rPr>
            <a:t>لإستخدام</a:t>
          </a:r>
          <a:r>
            <a:rPr lang="ar-SA" sz="1600" b="1" dirty="0" smtClean="0">
              <a:latin typeface="Aharoni" pitchFamily="2" charset="-79"/>
              <a:cs typeface="+mn-cs"/>
            </a:rPr>
            <a:t> حصيلتها في انشاء مشروع أو تطوير مشروع قائم أو تمويل نشاط </a:t>
          </a:r>
          <a:endParaRPr lang="fr-FR" sz="1600" dirty="0">
            <a:latin typeface="Aharoni" pitchFamily="2" charset="-79"/>
            <a:cs typeface="+mn-cs"/>
          </a:endParaRPr>
        </a:p>
      </dgm:t>
    </dgm:pt>
    <dgm:pt modelId="{37B9C6BD-DFA1-4ECE-8E46-A95834A02B2F}" type="parTrans" cxnId="{D9EE9A6D-63E0-4EE3-A37A-B6EB8B2E5CA5}">
      <dgm:prSet/>
      <dgm:spPr/>
      <dgm:t>
        <a:bodyPr/>
        <a:lstStyle/>
        <a:p>
          <a:endParaRPr lang="fr-FR"/>
        </a:p>
      </dgm:t>
    </dgm:pt>
    <dgm:pt modelId="{802501FF-BA90-4060-82AE-DD84CFB923DA}" type="sibTrans" cxnId="{D9EE9A6D-63E0-4EE3-A37A-B6EB8B2E5CA5}">
      <dgm:prSet/>
      <dgm:spPr/>
      <dgm:t>
        <a:bodyPr/>
        <a:lstStyle/>
        <a:p>
          <a:endParaRPr lang="fr-FR"/>
        </a:p>
      </dgm:t>
    </dgm:pt>
    <dgm:pt modelId="{88F68A3C-672D-47AB-9B57-44D37DEBAB6D}">
      <dgm:prSet phldrT="[Texte]" custT="1"/>
      <dgm:spPr/>
      <dgm:t>
        <a:bodyPr/>
        <a:lstStyle/>
        <a:p>
          <a:r>
            <a:rPr lang="ar-SA" sz="2400" b="1" dirty="0" smtClean="0">
              <a:latin typeface="Aharoni" pitchFamily="2" charset="-79"/>
              <a:cs typeface="+mn-cs"/>
            </a:rPr>
            <a:t>المزارعة </a:t>
          </a:r>
          <a:endParaRPr lang="fr-FR" sz="1400" dirty="0">
            <a:latin typeface="Aharoni" pitchFamily="2" charset="-79"/>
            <a:cs typeface="+mn-cs"/>
          </a:endParaRPr>
        </a:p>
      </dgm:t>
    </dgm:pt>
    <dgm:pt modelId="{8368C3BD-4808-4717-AA6F-C3B65C81B756}" type="parTrans" cxnId="{15D9408A-EEB0-458E-AD62-0C64CD7B32B7}">
      <dgm:prSet/>
      <dgm:spPr/>
      <dgm:t>
        <a:bodyPr/>
        <a:lstStyle/>
        <a:p>
          <a:endParaRPr lang="fr-FR"/>
        </a:p>
      </dgm:t>
    </dgm:pt>
    <dgm:pt modelId="{F52A9428-BE6C-45BC-851B-0D17CE6E7765}" type="sibTrans" cxnId="{15D9408A-EEB0-458E-AD62-0C64CD7B32B7}">
      <dgm:prSet/>
      <dgm:spPr/>
      <dgm:t>
        <a:bodyPr/>
        <a:lstStyle/>
        <a:p>
          <a:endParaRPr lang="fr-FR"/>
        </a:p>
      </dgm:t>
    </dgm:pt>
    <dgm:pt modelId="{B2C5B41E-D99E-4E34-8FCB-B97605E52CC5}">
      <dgm:prSet phldrT="[Texte]" custT="1"/>
      <dgm:spPr/>
      <dgm:t>
        <a:bodyPr/>
        <a:lstStyle/>
        <a:p>
          <a:pPr rtl="1"/>
          <a:r>
            <a:rPr lang="ar-SA" sz="1600" b="1" dirty="0" smtClean="0">
              <a:latin typeface="Aharoni" pitchFamily="2" charset="-79"/>
              <a:cs typeface="+mn-cs"/>
            </a:rPr>
            <a:t>نوع من الشراكة الزراعية </a:t>
          </a:r>
          <a:r>
            <a:rPr lang="ar-SA" sz="1600" b="1" dirty="0" err="1" smtClean="0">
              <a:latin typeface="Aharoni" pitchFamily="2" charset="-79"/>
              <a:cs typeface="+mn-cs"/>
            </a:rPr>
            <a:t>لإستثمار</a:t>
          </a:r>
          <a:r>
            <a:rPr lang="ar-SA" sz="1600" b="1" dirty="0" smtClean="0">
              <a:latin typeface="Aharoni" pitchFamily="2" charset="-79"/>
              <a:cs typeface="+mn-cs"/>
            </a:rPr>
            <a:t> الأرض يتعاقد عليها مالك الأرض و العامل (المزارع) على ان تكون الارض والبذور من المالك والعمل من المزارع والمحصول بنسبة يتفقان عليها</a:t>
          </a:r>
          <a:endParaRPr lang="fr-FR" sz="1600" dirty="0">
            <a:latin typeface="Aharoni" pitchFamily="2" charset="-79"/>
            <a:cs typeface="+mn-cs"/>
          </a:endParaRPr>
        </a:p>
      </dgm:t>
    </dgm:pt>
    <dgm:pt modelId="{97C00DB2-F45B-4FFD-862A-25040C8F811A}" type="parTrans" cxnId="{5EFF11AC-B8B7-433B-BBD2-DA0382619569}">
      <dgm:prSet/>
      <dgm:spPr/>
      <dgm:t>
        <a:bodyPr/>
        <a:lstStyle/>
        <a:p>
          <a:endParaRPr lang="fr-FR"/>
        </a:p>
      </dgm:t>
    </dgm:pt>
    <dgm:pt modelId="{CDD5260F-C542-4C36-A763-5BCB8E4F1BBC}" type="sibTrans" cxnId="{5EFF11AC-B8B7-433B-BBD2-DA0382619569}">
      <dgm:prSet/>
      <dgm:spPr/>
      <dgm:t>
        <a:bodyPr/>
        <a:lstStyle/>
        <a:p>
          <a:endParaRPr lang="fr-FR"/>
        </a:p>
      </dgm:t>
    </dgm:pt>
    <dgm:pt modelId="{B26B8A19-EE30-43FF-B744-496D6ACDF310}">
      <dgm:prSet custT="1"/>
      <dgm:spPr/>
      <dgm:t>
        <a:bodyPr/>
        <a:lstStyle/>
        <a:p>
          <a:pPr rtl="1"/>
          <a:r>
            <a:rPr lang="ar-SA" sz="1600" b="1" dirty="0" smtClean="0">
              <a:latin typeface="Aharoni" pitchFamily="2" charset="-79"/>
              <a:cs typeface="+mn-cs"/>
            </a:rPr>
            <a:t>أما الخسارة تكون على صاحب المال وحده و لا يتحمل عامل المضاربة </a:t>
          </a:r>
          <a:r>
            <a:rPr lang="ar-SA" sz="1600" b="1" dirty="0" err="1" smtClean="0">
              <a:latin typeface="Aharoni" pitchFamily="2" charset="-79"/>
              <a:cs typeface="+mn-cs"/>
            </a:rPr>
            <a:t>شئ</a:t>
          </a:r>
          <a:r>
            <a:rPr lang="ar-SA" sz="1600" b="1" dirty="0" smtClean="0">
              <a:latin typeface="Aharoni" pitchFamily="2" charset="-79"/>
              <a:cs typeface="+mn-cs"/>
            </a:rPr>
            <a:t> مقابل ضياع جهده وعمله</a:t>
          </a:r>
          <a:endParaRPr lang="fr-FR" sz="1600" dirty="0">
            <a:latin typeface="Aharoni" pitchFamily="2" charset="-79"/>
            <a:cs typeface="+mn-cs"/>
          </a:endParaRPr>
        </a:p>
      </dgm:t>
    </dgm:pt>
    <dgm:pt modelId="{CC2D770D-492E-47FC-B1CB-2B029E43FC37}" type="parTrans" cxnId="{A1E417C0-5D6B-468F-AEB5-78D08A37DE54}">
      <dgm:prSet/>
      <dgm:spPr/>
      <dgm:t>
        <a:bodyPr/>
        <a:lstStyle/>
        <a:p>
          <a:endParaRPr lang="fr-FR"/>
        </a:p>
      </dgm:t>
    </dgm:pt>
    <dgm:pt modelId="{6C2ED73B-0FC6-407F-A39D-27542585A158}" type="sibTrans" cxnId="{A1E417C0-5D6B-468F-AEB5-78D08A37DE54}">
      <dgm:prSet/>
      <dgm:spPr/>
      <dgm:t>
        <a:bodyPr/>
        <a:lstStyle/>
        <a:p>
          <a:endParaRPr lang="fr-FR"/>
        </a:p>
      </dgm:t>
    </dgm:pt>
    <dgm:pt modelId="{2D03343D-9E34-451E-8AE6-0156A48B958C}">
      <dgm:prSet phldrT="[Texte]" custT="1"/>
      <dgm:spPr/>
      <dgm:t>
        <a:bodyPr/>
        <a:lstStyle/>
        <a:p>
          <a:r>
            <a:rPr lang="ar-SA" sz="2400" b="1" dirty="0" smtClean="0">
              <a:latin typeface="Aharoni" pitchFamily="2" charset="-79"/>
              <a:cs typeface="+mn-cs"/>
            </a:rPr>
            <a:t>المشاركة </a:t>
          </a:r>
          <a:endParaRPr lang="fr-FR" sz="1400" dirty="0">
            <a:latin typeface="Aharoni" pitchFamily="2" charset="-79"/>
            <a:cs typeface="+mn-cs"/>
          </a:endParaRPr>
        </a:p>
      </dgm:t>
    </dgm:pt>
    <dgm:pt modelId="{F389F701-14AB-408D-A3DA-78063F1B2200}" type="sibTrans" cxnId="{54384BF2-168A-48C5-84CC-6E30FF84B19C}">
      <dgm:prSet/>
      <dgm:spPr/>
      <dgm:t>
        <a:bodyPr/>
        <a:lstStyle/>
        <a:p>
          <a:endParaRPr lang="fr-FR"/>
        </a:p>
      </dgm:t>
    </dgm:pt>
    <dgm:pt modelId="{4E344C98-B010-41B3-8501-F6EAE3FAD4BA}" type="parTrans" cxnId="{54384BF2-168A-48C5-84CC-6E30FF84B19C}">
      <dgm:prSet/>
      <dgm:spPr/>
      <dgm:t>
        <a:bodyPr/>
        <a:lstStyle/>
        <a:p>
          <a:endParaRPr lang="fr-FR"/>
        </a:p>
      </dgm:t>
    </dgm:pt>
    <dgm:pt modelId="{053E6524-F53D-4189-8A41-2EBAA417BABE}">
      <dgm:prSet phldrT="[Texte]" custT="1"/>
      <dgm:spPr/>
      <dgm:t>
        <a:bodyPr/>
        <a:lstStyle/>
        <a:p>
          <a:r>
            <a:rPr lang="ar-SA" sz="2400" b="1" dirty="0" smtClean="0">
              <a:latin typeface="Aharoni" pitchFamily="2" charset="-79"/>
              <a:cs typeface="+mn-cs"/>
            </a:rPr>
            <a:t>السلم</a:t>
          </a:r>
          <a:endParaRPr lang="fr-FR" sz="1400" dirty="0">
            <a:latin typeface="Aharoni" pitchFamily="2" charset="-79"/>
            <a:cs typeface="+mn-cs"/>
          </a:endParaRPr>
        </a:p>
      </dgm:t>
    </dgm:pt>
    <dgm:pt modelId="{2DB262FC-C4CD-4210-90FA-755C526EAAFF}" type="parTrans" cxnId="{6FE49B37-EDCC-4BAD-BE22-6C7E88D669FA}">
      <dgm:prSet/>
      <dgm:spPr/>
      <dgm:t>
        <a:bodyPr/>
        <a:lstStyle/>
        <a:p>
          <a:endParaRPr lang="fr-FR"/>
        </a:p>
      </dgm:t>
    </dgm:pt>
    <dgm:pt modelId="{01568B8B-1139-4D26-BFE9-B268E79526A6}" type="sibTrans" cxnId="{6FE49B37-EDCC-4BAD-BE22-6C7E88D669FA}">
      <dgm:prSet/>
      <dgm:spPr/>
      <dgm:t>
        <a:bodyPr/>
        <a:lstStyle/>
        <a:p>
          <a:endParaRPr lang="fr-FR"/>
        </a:p>
      </dgm:t>
    </dgm:pt>
    <dgm:pt modelId="{BBA0DBC4-9807-424D-96EA-81FB07639A43}">
      <dgm:prSet phldrT="[Texte]" custT="1"/>
      <dgm:spPr/>
      <dgm:t>
        <a:bodyPr/>
        <a:lstStyle/>
        <a:p>
          <a:pPr rtl="1"/>
          <a:r>
            <a:rPr lang="ar-SA" sz="1600" b="1" dirty="0" smtClean="0">
              <a:latin typeface="Aharoni" pitchFamily="2" charset="-79"/>
              <a:cs typeface="+mn-cs"/>
            </a:rPr>
            <a:t>تمويل شراء سلع يتم استلامها في المستقبل ، وبعدها يتم بيعها والعائد على الصكوك يتمثل في الربح الناتج عن البيع</a:t>
          </a:r>
          <a:endParaRPr lang="fr-FR" sz="1600" dirty="0">
            <a:latin typeface="Aharoni" pitchFamily="2" charset="-79"/>
            <a:cs typeface="+mn-cs"/>
          </a:endParaRPr>
        </a:p>
      </dgm:t>
    </dgm:pt>
    <dgm:pt modelId="{505B29D2-8B95-4D6E-A5EE-0C4ED4A6AA5C}" type="parTrans" cxnId="{BD02B06A-3FAF-4D84-BAC8-3C01CF8E5B71}">
      <dgm:prSet/>
      <dgm:spPr/>
      <dgm:t>
        <a:bodyPr/>
        <a:lstStyle/>
        <a:p>
          <a:endParaRPr lang="fr-FR"/>
        </a:p>
      </dgm:t>
    </dgm:pt>
    <dgm:pt modelId="{703F33D4-7038-4AB4-8DBA-982F8EB0515B}" type="sibTrans" cxnId="{BD02B06A-3FAF-4D84-BAC8-3C01CF8E5B71}">
      <dgm:prSet/>
      <dgm:spPr/>
      <dgm:t>
        <a:bodyPr/>
        <a:lstStyle/>
        <a:p>
          <a:endParaRPr lang="fr-FR"/>
        </a:p>
      </dgm:t>
    </dgm:pt>
    <dgm:pt modelId="{7830EFF9-B1BD-4D12-83C5-CEC5C252A8EA}" type="pres">
      <dgm:prSet presAssocID="{41674241-CF9F-4D16-8D2A-BA44CEEE17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AA154A-0794-4634-81D3-F3F9A1ACEB90}" type="pres">
      <dgm:prSet presAssocID="{442D4F73-2748-483A-A446-52616EAFF3DD}" presName="composite" presStyleCnt="0"/>
      <dgm:spPr/>
    </dgm:pt>
    <dgm:pt modelId="{C8E8CA2B-975A-4BF7-BC12-9E0814276D83}" type="pres">
      <dgm:prSet presAssocID="{442D4F73-2748-483A-A446-52616EAFF3D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75592B-29A5-4165-BB11-16AA1F19F197}" type="pres">
      <dgm:prSet presAssocID="{442D4F73-2748-483A-A446-52616EAFF3D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10A01-0A99-41E4-8A0A-7F8E66CC0D13}" type="pres">
      <dgm:prSet presAssocID="{2F075CDB-DE8C-4EAA-A07B-AE6AFD30B648}" presName="sp" presStyleCnt="0"/>
      <dgm:spPr/>
    </dgm:pt>
    <dgm:pt modelId="{0196A615-A2E3-4596-BCC5-2CEEA3684934}" type="pres">
      <dgm:prSet presAssocID="{2D03343D-9E34-451E-8AE6-0156A48B958C}" presName="composite" presStyleCnt="0"/>
      <dgm:spPr/>
    </dgm:pt>
    <dgm:pt modelId="{B62B4F09-54B5-4494-89B5-620B8222D2D5}" type="pres">
      <dgm:prSet presAssocID="{2D03343D-9E34-451E-8AE6-0156A48B95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95481-6DB4-47C6-97A7-04B2A35335E3}" type="pres">
      <dgm:prSet presAssocID="{2D03343D-9E34-451E-8AE6-0156A48B95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6CE1BC-5EB5-4931-9458-C31151C40E3A}" type="pres">
      <dgm:prSet presAssocID="{F389F701-14AB-408D-A3DA-78063F1B2200}" presName="sp" presStyleCnt="0"/>
      <dgm:spPr/>
    </dgm:pt>
    <dgm:pt modelId="{4D18AFEB-CD60-4963-90B0-15257B609DED}" type="pres">
      <dgm:prSet presAssocID="{88F68A3C-672D-47AB-9B57-44D37DEBAB6D}" presName="composite" presStyleCnt="0"/>
      <dgm:spPr/>
    </dgm:pt>
    <dgm:pt modelId="{E16065BD-225E-4544-BED7-9B4DF99BB668}" type="pres">
      <dgm:prSet presAssocID="{88F68A3C-672D-47AB-9B57-44D37DEBAB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B69F92-A84C-467E-AF0E-AA854EDDD78A}" type="pres">
      <dgm:prSet presAssocID="{88F68A3C-672D-47AB-9B57-44D37DEBAB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C0C619-7CA1-4478-A68B-9DD8A8403D29}" type="pres">
      <dgm:prSet presAssocID="{F52A9428-BE6C-45BC-851B-0D17CE6E7765}" presName="sp" presStyleCnt="0"/>
      <dgm:spPr/>
    </dgm:pt>
    <dgm:pt modelId="{143445FA-84CA-4B58-BC44-241E3A89E145}" type="pres">
      <dgm:prSet presAssocID="{053E6524-F53D-4189-8A41-2EBAA417BABE}" presName="composite" presStyleCnt="0"/>
      <dgm:spPr/>
    </dgm:pt>
    <dgm:pt modelId="{858A0E9C-F39F-4CFB-B777-FFCD328545ED}" type="pres">
      <dgm:prSet presAssocID="{053E6524-F53D-4189-8A41-2EBAA417BAB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6C3882-5EDE-4871-B9EA-B5D1673CB342}" type="pres">
      <dgm:prSet presAssocID="{053E6524-F53D-4189-8A41-2EBAA417BAB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7D1FC4-24CC-4E1A-B829-9ECE7B3912DA}" srcId="{2D03343D-9E34-451E-8AE6-0156A48B958C}" destId="{FA878F07-28A0-496E-B78A-B1F6F3481A57}" srcOrd="0" destOrd="0" parTransId="{62ED0C83-825D-4854-A4A7-C819A32EAAA4}" sibTransId="{C455B212-B630-4329-AF30-5633DE194E67}"/>
    <dgm:cxn modelId="{BD02B06A-3FAF-4D84-BAC8-3C01CF8E5B71}" srcId="{053E6524-F53D-4189-8A41-2EBAA417BABE}" destId="{BBA0DBC4-9807-424D-96EA-81FB07639A43}" srcOrd="0" destOrd="0" parTransId="{505B29D2-8B95-4D6E-A5EE-0C4ED4A6AA5C}" sibTransId="{703F33D4-7038-4AB4-8DBA-982F8EB0515B}"/>
    <dgm:cxn modelId="{C28818CA-AA4B-4505-9652-7C413D8837CC}" type="presOf" srcId="{88F68A3C-672D-47AB-9B57-44D37DEBAB6D}" destId="{E16065BD-225E-4544-BED7-9B4DF99BB668}" srcOrd="0" destOrd="0" presId="urn:microsoft.com/office/officeart/2005/8/layout/chevron2"/>
    <dgm:cxn modelId="{A1E417C0-5D6B-468F-AEB5-78D08A37DE54}" srcId="{442D4F73-2748-483A-A446-52616EAFF3DD}" destId="{B26B8A19-EE30-43FF-B744-496D6ACDF310}" srcOrd="1" destOrd="0" parTransId="{CC2D770D-492E-47FC-B1CB-2B029E43FC37}" sibTransId="{6C2ED73B-0FC6-407F-A39D-27542585A158}"/>
    <dgm:cxn modelId="{A93A0A39-0463-48D9-84BC-F25AF6F16CA9}" srcId="{41674241-CF9F-4D16-8D2A-BA44CEEE17A1}" destId="{442D4F73-2748-483A-A446-52616EAFF3DD}" srcOrd="0" destOrd="0" parTransId="{3CC80815-4B89-4A69-B0A1-6EC7EE48A6EA}" sibTransId="{2F075CDB-DE8C-4EAA-A07B-AE6AFD30B648}"/>
    <dgm:cxn modelId="{11F49C40-7B67-4A41-96AD-23D414837D54}" srcId="{442D4F73-2748-483A-A446-52616EAFF3DD}" destId="{9719C274-28E9-41FC-B954-E5B0A49E8E7D}" srcOrd="0" destOrd="0" parTransId="{03DC692F-4E7F-4C9E-8A62-BC693B200787}" sibTransId="{BC511B93-8BCE-4434-A7CF-1AD159E6669B}"/>
    <dgm:cxn modelId="{D9EE9A6D-63E0-4EE3-A37A-B6EB8B2E5CA5}" srcId="{2D03343D-9E34-451E-8AE6-0156A48B958C}" destId="{E3A9AC16-EF06-40A3-8F32-33AE25E00AA6}" srcOrd="1" destOrd="0" parTransId="{37B9C6BD-DFA1-4ECE-8E46-A95834A02B2F}" sibTransId="{802501FF-BA90-4060-82AE-DD84CFB923DA}"/>
    <dgm:cxn modelId="{AFA162BA-5640-4B44-82ED-3163AF1AD878}" type="presOf" srcId="{2D03343D-9E34-451E-8AE6-0156A48B958C}" destId="{B62B4F09-54B5-4494-89B5-620B8222D2D5}" srcOrd="0" destOrd="0" presId="urn:microsoft.com/office/officeart/2005/8/layout/chevron2"/>
    <dgm:cxn modelId="{15D9408A-EEB0-458E-AD62-0C64CD7B32B7}" srcId="{41674241-CF9F-4D16-8D2A-BA44CEEE17A1}" destId="{88F68A3C-672D-47AB-9B57-44D37DEBAB6D}" srcOrd="2" destOrd="0" parTransId="{8368C3BD-4808-4717-AA6F-C3B65C81B756}" sibTransId="{F52A9428-BE6C-45BC-851B-0D17CE6E7765}"/>
    <dgm:cxn modelId="{4CDCF7CE-0451-40E4-A02E-CE32F2BC0258}" type="presOf" srcId="{B26B8A19-EE30-43FF-B744-496D6ACDF310}" destId="{C075592B-29A5-4165-BB11-16AA1F19F197}" srcOrd="0" destOrd="1" presId="urn:microsoft.com/office/officeart/2005/8/layout/chevron2"/>
    <dgm:cxn modelId="{E3E36D45-5546-4C58-807B-0C7A4E209372}" type="presOf" srcId="{442D4F73-2748-483A-A446-52616EAFF3DD}" destId="{C8E8CA2B-975A-4BF7-BC12-9E0814276D83}" srcOrd="0" destOrd="0" presId="urn:microsoft.com/office/officeart/2005/8/layout/chevron2"/>
    <dgm:cxn modelId="{6FE49B37-EDCC-4BAD-BE22-6C7E88D669FA}" srcId="{41674241-CF9F-4D16-8D2A-BA44CEEE17A1}" destId="{053E6524-F53D-4189-8A41-2EBAA417BABE}" srcOrd="3" destOrd="0" parTransId="{2DB262FC-C4CD-4210-90FA-755C526EAAFF}" sibTransId="{01568B8B-1139-4D26-BFE9-B268E79526A6}"/>
    <dgm:cxn modelId="{54384BF2-168A-48C5-84CC-6E30FF84B19C}" srcId="{41674241-CF9F-4D16-8D2A-BA44CEEE17A1}" destId="{2D03343D-9E34-451E-8AE6-0156A48B958C}" srcOrd="1" destOrd="0" parTransId="{4E344C98-B010-41B3-8501-F6EAE3FAD4BA}" sibTransId="{F389F701-14AB-408D-A3DA-78063F1B2200}"/>
    <dgm:cxn modelId="{F2DD5AD3-B90F-460C-AB31-2D2366997D10}" type="presOf" srcId="{E3A9AC16-EF06-40A3-8F32-33AE25E00AA6}" destId="{6A495481-6DB4-47C6-97A7-04B2A35335E3}" srcOrd="0" destOrd="1" presId="urn:microsoft.com/office/officeart/2005/8/layout/chevron2"/>
    <dgm:cxn modelId="{D549EB32-73DC-4D26-A6D2-15C05395DB89}" type="presOf" srcId="{053E6524-F53D-4189-8A41-2EBAA417BABE}" destId="{858A0E9C-F39F-4CFB-B777-FFCD328545ED}" srcOrd="0" destOrd="0" presId="urn:microsoft.com/office/officeart/2005/8/layout/chevron2"/>
    <dgm:cxn modelId="{4E5FCF57-C47A-40A7-AFD8-60FF34FF4007}" type="presOf" srcId="{BBA0DBC4-9807-424D-96EA-81FB07639A43}" destId="{136C3882-5EDE-4871-B9EA-B5D1673CB342}" srcOrd="0" destOrd="0" presId="urn:microsoft.com/office/officeart/2005/8/layout/chevron2"/>
    <dgm:cxn modelId="{77931E43-E480-456B-97E1-D8462278F510}" type="presOf" srcId="{9719C274-28E9-41FC-B954-E5B0A49E8E7D}" destId="{C075592B-29A5-4165-BB11-16AA1F19F197}" srcOrd="0" destOrd="0" presId="urn:microsoft.com/office/officeart/2005/8/layout/chevron2"/>
    <dgm:cxn modelId="{0FF118B5-0E2D-4103-A6B5-4E63E111CB64}" type="presOf" srcId="{41674241-CF9F-4D16-8D2A-BA44CEEE17A1}" destId="{7830EFF9-B1BD-4D12-83C5-CEC5C252A8EA}" srcOrd="0" destOrd="0" presId="urn:microsoft.com/office/officeart/2005/8/layout/chevron2"/>
    <dgm:cxn modelId="{D473A53D-98AD-469E-9AAF-13E8FDEC7E8D}" type="presOf" srcId="{FA878F07-28A0-496E-B78A-B1F6F3481A57}" destId="{6A495481-6DB4-47C6-97A7-04B2A35335E3}" srcOrd="0" destOrd="0" presId="urn:microsoft.com/office/officeart/2005/8/layout/chevron2"/>
    <dgm:cxn modelId="{62ABB7A5-61F2-4917-8617-6D4CF6C81F26}" type="presOf" srcId="{B2C5B41E-D99E-4E34-8FCB-B97605E52CC5}" destId="{B0B69F92-A84C-467E-AF0E-AA854EDDD78A}" srcOrd="0" destOrd="0" presId="urn:microsoft.com/office/officeart/2005/8/layout/chevron2"/>
    <dgm:cxn modelId="{5EFF11AC-B8B7-433B-BBD2-DA0382619569}" srcId="{88F68A3C-672D-47AB-9B57-44D37DEBAB6D}" destId="{B2C5B41E-D99E-4E34-8FCB-B97605E52CC5}" srcOrd="0" destOrd="0" parTransId="{97C00DB2-F45B-4FFD-862A-25040C8F811A}" sibTransId="{CDD5260F-C542-4C36-A763-5BCB8E4F1BBC}"/>
    <dgm:cxn modelId="{3C1EDD85-A513-40C2-9191-087FD6113531}" type="presParOf" srcId="{7830EFF9-B1BD-4D12-83C5-CEC5C252A8EA}" destId="{E2AA154A-0794-4634-81D3-F3F9A1ACEB90}" srcOrd="0" destOrd="0" presId="urn:microsoft.com/office/officeart/2005/8/layout/chevron2"/>
    <dgm:cxn modelId="{3709343D-B74A-43B4-8C41-135A573FFA60}" type="presParOf" srcId="{E2AA154A-0794-4634-81D3-F3F9A1ACEB90}" destId="{C8E8CA2B-975A-4BF7-BC12-9E0814276D83}" srcOrd="0" destOrd="0" presId="urn:microsoft.com/office/officeart/2005/8/layout/chevron2"/>
    <dgm:cxn modelId="{3E1B91ED-5705-40AA-8886-55826DADE139}" type="presParOf" srcId="{E2AA154A-0794-4634-81D3-F3F9A1ACEB90}" destId="{C075592B-29A5-4165-BB11-16AA1F19F197}" srcOrd="1" destOrd="0" presId="urn:microsoft.com/office/officeart/2005/8/layout/chevron2"/>
    <dgm:cxn modelId="{84CA037A-17C6-449B-9ADB-E5C888684223}" type="presParOf" srcId="{7830EFF9-B1BD-4D12-83C5-CEC5C252A8EA}" destId="{B4310A01-0A99-41E4-8A0A-7F8E66CC0D13}" srcOrd="1" destOrd="0" presId="urn:microsoft.com/office/officeart/2005/8/layout/chevron2"/>
    <dgm:cxn modelId="{2BFD6CA0-3A15-4633-BF3E-741BFCDC37E0}" type="presParOf" srcId="{7830EFF9-B1BD-4D12-83C5-CEC5C252A8EA}" destId="{0196A615-A2E3-4596-BCC5-2CEEA3684934}" srcOrd="2" destOrd="0" presId="urn:microsoft.com/office/officeart/2005/8/layout/chevron2"/>
    <dgm:cxn modelId="{4404F2AE-A84B-4C2A-83A5-834FAA99DD53}" type="presParOf" srcId="{0196A615-A2E3-4596-BCC5-2CEEA3684934}" destId="{B62B4F09-54B5-4494-89B5-620B8222D2D5}" srcOrd="0" destOrd="0" presId="urn:microsoft.com/office/officeart/2005/8/layout/chevron2"/>
    <dgm:cxn modelId="{A9629F21-6406-4E6C-A167-CE4F0DA7464C}" type="presParOf" srcId="{0196A615-A2E3-4596-BCC5-2CEEA3684934}" destId="{6A495481-6DB4-47C6-97A7-04B2A35335E3}" srcOrd="1" destOrd="0" presId="urn:microsoft.com/office/officeart/2005/8/layout/chevron2"/>
    <dgm:cxn modelId="{00CBAE54-44A2-496B-BB0F-741A32D8362E}" type="presParOf" srcId="{7830EFF9-B1BD-4D12-83C5-CEC5C252A8EA}" destId="{DB6CE1BC-5EB5-4931-9458-C31151C40E3A}" srcOrd="3" destOrd="0" presId="urn:microsoft.com/office/officeart/2005/8/layout/chevron2"/>
    <dgm:cxn modelId="{10FD22E1-6685-4F5D-91A0-CFE4CD777A1D}" type="presParOf" srcId="{7830EFF9-B1BD-4D12-83C5-CEC5C252A8EA}" destId="{4D18AFEB-CD60-4963-90B0-15257B609DED}" srcOrd="4" destOrd="0" presId="urn:microsoft.com/office/officeart/2005/8/layout/chevron2"/>
    <dgm:cxn modelId="{2FE65AB6-F84C-4E5E-8CB4-C6FE02C304D7}" type="presParOf" srcId="{4D18AFEB-CD60-4963-90B0-15257B609DED}" destId="{E16065BD-225E-4544-BED7-9B4DF99BB668}" srcOrd="0" destOrd="0" presId="urn:microsoft.com/office/officeart/2005/8/layout/chevron2"/>
    <dgm:cxn modelId="{36495039-812C-4D71-9BD7-363E3549DDF2}" type="presParOf" srcId="{4D18AFEB-CD60-4963-90B0-15257B609DED}" destId="{B0B69F92-A84C-467E-AF0E-AA854EDDD78A}" srcOrd="1" destOrd="0" presId="urn:microsoft.com/office/officeart/2005/8/layout/chevron2"/>
    <dgm:cxn modelId="{D10F37CC-3F98-411D-8155-408E01D6A988}" type="presParOf" srcId="{7830EFF9-B1BD-4D12-83C5-CEC5C252A8EA}" destId="{F6C0C619-7CA1-4478-A68B-9DD8A8403D29}" srcOrd="5" destOrd="0" presId="urn:microsoft.com/office/officeart/2005/8/layout/chevron2"/>
    <dgm:cxn modelId="{91A8FC32-3340-4FAB-A8A8-488B3627FCA3}" type="presParOf" srcId="{7830EFF9-B1BD-4D12-83C5-CEC5C252A8EA}" destId="{143445FA-84CA-4B58-BC44-241E3A89E145}" srcOrd="6" destOrd="0" presId="urn:microsoft.com/office/officeart/2005/8/layout/chevron2"/>
    <dgm:cxn modelId="{620CACAB-F67F-4707-B442-FED2B4E508C8}" type="presParOf" srcId="{143445FA-84CA-4B58-BC44-241E3A89E145}" destId="{858A0E9C-F39F-4CFB-B777-FFCD328545ED}" srcOrd="0" destOrd="0" presId="urn:microsoft.com/office/officeart/2005/8/layout/chevron2"/>
    <dgm:cxn modelId="{1B70FED9-A71D-4F40-92AB-E8C958AC9E60}" type="presParOf" srcId="{143445FA-84CA-4B58-BC44-241E3A89E145}" destId="{136C3882-5EDE-4871-B9EA-B5D1673CB3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376D67-FAA8-4D00-A497-1A40203EC01F}" type="doc">
      <dgm:prSet loTypeId="urn:microsoft.com/office/officeart/2005/8/layout/process4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E280588-D01A-4DF1-A14F-24B3ABAE9732}" type="pres">
      <dgm:prSet presAssocID="{D8376D67-FAA8-4D00-A497-1A40203EC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EA878153-AA72-4875-A2A5-A924005E22C8}" type="presOf" srcId="{D8376D67-FAA8-4D00-A497-1A40203EC01F}" destId="{0E280588-D01A-4DF1-A14F-24B3ABAE973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674241-CF9F-4D16-8D2A-BA44CEEE17A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42D4F73-2748-483A-A446-52616EAFF3DD}">
      <dgm:prSet phldrT="[Texte]" custT="1"/>
      <dgm:spPr/>
      <dgm:t>
        <a:bodyPr/>
        <a:lstStyle/>
        <a:p>
          <a:r>
            <a:rPr lang="ar-SA" sz="2800" b="1" dirty="0" smtClean="0"/>
            <a:t>المرابحة  </a:t>
          </a:r>
          <a:endParaRPr lang="fr-FR" sz="2800" b="1" dirty="0"/>
        </a:p>
      </dgm:t>
    </dgm:pt>
    <dgm:pt modelId="{3CC80815-4B89-4A69-B0A1-6EC7EE48A6EA}" type="parTrans" cxnId="{A93A0A39-0463-48D9-84BC-F25AF6F16CA9}">
      <dgm:prSet/>
      <dgm:spPr/>
      <dgm:t>
        <a:bodyPr/>
        <a:lstStyle/>
        <a:p>
          <a:endParaRPr lang="fr-FR"/>
        </a:p>
      </dgm:t>
    </dgm:pt>
    <dgm:pt modelId="{2F075CDB-DE8C-4EAA-A07B-AE6AFD30B648}" type="sibTrans" cxnId="{A93A0A39-0463-48D9-84BC-F25AF6F16CA9}">
      <dgm:prSet/>
      <dgm:spPr/>
      <dgm:t>
        <a:bodyPr/>
        <a:lstStyle/>
        <a:p>
          <a:endParaRPr lang="fr-FR"/>
        </a:p>
      </dgm:t>
    </dgm:pt>
    <dgm:pt modelId="{FA878F07-28A0-496E-B78A-B1F6F3481A57}">
      <dgm:prSet phldrT="[Texte]" custT="1"/>
      <dgm:spPr/>
      <dgm:t>
        <a:bodyPr/>
        <a:lstStyle/>
        <a:p>
          <a:pPr rtl="1"/>
          <a:r>
            <a:rPr lang="ar-SA" sz="2400" b="0" dirty="0" smtClean="0"/>
            <a:t>عقد يلتزم البنك بتحقيق </a:t>
          </a:r>
          <a:r>
            <a:rPr lang="ar-SA" sz="2400" b="0" dirty="0" err="1" smtClean="0"/>
            <a:t>منشأت</a:t>
          </a:r>
          <a:r>
            <a:rPr lang="ar-SA" sz="2400" b="0" dirty="0" smtClean="0"/>
            <a:t> لصالح عميله مقابل علاوة </a:t>
          </a:r>
          <a:endParaRPr lang="fr-FR" sz="2400" b="0" dirty="0"/>
        </a:p>
      </dgm:t>
    </dgm:pt>
    <dgm:pt modelId="{62ED0C83-825D-4854-A4A7-C819A32EAAA4}" type="parTrans" cxnId="{667D1FC4-24CC-4E1A-B829-9ECE7B3912DA}">
      <dgm:prSet/>
      <dgm:spPr/>
      <dgm:t>
        <a:bodyPr/>
        <a:lstStyle/>
        <a:p>
          <a:endParaRPr lang="fr-FR"/>
        </a:p>
      </dgm:t>
    </dgm:pt>
    <dgm:pt modelId="{C455B212-B630-4329-AF30-5633DE194E67}" type="sibTrans" cxnId="{667D1FC4-24CC-4E1A-B829-9ECE7B3912DA}">
      <dgm:prSet/>
      <dgm:spPr/>
      <dgm:t>
        <a:bodyPr/>
        <a:lstStyle/>
        <a:p>
          <a:endParaRPr lang="fr-FR"/>
        </a:p>
      </dgm:t>
    </dgm:pt>
    <dgm:pt modelId="{2D03343D-9E34-451E-8AE6-0156A48B958C}">
      <dgm:prSet phldrT="[Texte]" custT="1"/>
      <dgm:spPr/>
      <dgm:t>
        <a:bodyPr/>
        <a:lstStyle/>
        <a:p>
          <a:r>
            <a:rPr lang="ar-SA" sz="2800" b="1" dirty="0" err="1" smtClean="0"/>
            <a:t>الإستصناع</a:t>
          </a:r>
          <a:endParaRPr lang="fr-FR" sz="2800" dirty="0"/>
        </a:p>
      </dgm:t>
    </dgm:pt>
    <dgm:pt modelId="{F389F701-14AB-408D-A3DA-78063F1B2200}" type="sibTrans" cxnId="{54384BF2-168A-48C5-84CC-6E30FF84B19C}">
      <dgm:prSet/>
      <dgm:spPr/>
      <dgm:t>
        <a:bodyPr/>
        <a:lstStyle/>
        <a:p>
          <a:endParaRPr lang="fr-FR"/>
        </a:p>
      </dgm:t>
    </dgm:pt>
    <dgm:pt modelId="{4E344C98-B010-41B3-8501-F6EAE3FAD4BA}" type="parTrans" cxnId="{54384BF2-168A-48C5-84CC-6E30FF84B19C}">
      <dgm:prSet/>
      <dgm:spPr/>
      <dgm:t>
        <a:bodyPr/>
        <a:lstStyle/>
        <a:p>
          <a:endParaRPr lang="fr-FR"/>
        </a:p>
      </dgm:t>
    </dgm:pt>
    <dgm:pt modelId="{A9A74744-85A0-404E-9BFB-E4EF672D73E2}">
      <dgm:prSet phldrT="[Texte]" custT="1"/>
      <dgm:spPr/>
      <dgm:t>
        <a:bodyPr/>
        <a:lstStyle/>
        <a:p>
          <a:pPr rtl="1"/>
          <a:r>
            <a:rPr lang="ar-SA" sz="2400" b="0" i="0" dirty="0" smtClean="0"/>
            <a:t>تضمن شراء استخدام الأصل لمدة زمنية طويلة دون تملك الأصل </a:t>
          </a:r>
          <a:endParaRPr lang="fr-FR" sz="2400" b="0" i="0" dirty="0"/>
        </a:p>
      </dgm:t>
    </dgm:pt>
    <dgm:pt modelId="{93F6B1CB-757E-4D2A-93C3-B951BFBCBECA}" type="parTrans" cxnId="{23AA5B92-2497-4171-968D-CC28656F96EF}">
      <dgm:prSet/>
      <dgm:spPr/>
      <dgm:t>
        <a:bodyPr/>
        <a:lstStyle/>
        <a:p>
          <a:endParaRPr lang="fr-FR"/>
        </a:p>
      </dgm:t>
    </dgm:pt>
    <dgm:pt modelId="{1FD3A05B-4CA1-46FC-A130-1463E452742B}" type="sibTrans" cxnId="{23AA5B92-2497-4171-968D-CC28656F96EF}">
      <dgm:prSet/>
      <dgm:spPr/>
      <dgm:t>
        <a:bodyPr/>
        <a:lstStyle/>
        <a:p>
          <a:endParaRPr lang="fr-FR"/>
        </a:p>
      </dgm:t>
    </dgm:pt>
    <dgm:pt modelId="{DBD205C3-800F-42E1-9656-7D6FAC3A4669}">
      <dgm:prSet phldrT="[Texte]" custT="1"/>
      <dgm:spPr/>
      <dgm:t>
        <a:bodyPr/>
        <a:lstStyle/>
        <a:p>
          <a:pPr rtl="1"/>
          <a:r>
            <a:rPr lang="ar-SA" sz="2800" b="1" dirty="0" smtClean="0"/>
            <a:t>تمويل الإجارة</a:t>
          </a:r>
          <a:endParaRPr lang="fr-FR" sz="2800" dirty="0"/>
        </a:p>
      </dgm:t>
    </dgm:pt>
    <dgm:pt modelId="{D8CC2400-397B-4A50-B1C5-FC92CB298253}" type="parTrans" cxnId="{4E011BB7-093F-43C9-BFB0-B786FDC970EE}">
      <dgm:prSet/>
      <dgm:spPr/>
      <dgm:t>
        <a:bodyPr/>
        <a:lstStyle/>
        <a:p>
          <a:endParaRPr lang="fr-FR"/>
        </a:p>
      </dgm:t>
    </dgm:pt>
    <dgm:pt modelId="{63411734-2CD3-4182-8D39-7ADBFD0F4DA3}" type="sibTrans" cxnId="{4E011BB7-093F-43C9-BFB0-B786FDC970EE}">
      <dgm:prSet/>
      <dgm:spPr/>
      <dgm:t>
        <a:bodyPr/>
        <a:lstStyle/>
        <a:p>
          <a:endParaRPr lang="fr-FR"/>
        </a:p>
      </dgm:t>
    </dgm:pt>
    <dgm:pt modelId="{0DE84638-2F64-4FA6-AE0A-8F3B8033FA7F}">
      <dgm:prSet custT="1"/>
      <dgm:spPr/>
      <dgm:t>
        <a:bodyPr/>
        <a:lstStyle/>
        <a:p>
          <a:pPr rtl="1"/>
          <a:r>
            <a:rPr lang="ar-SA" sz="2400" b="0" dirty="0" smtClean="0"/>
            <a:t>يتم اصدار وثائقها لتمويل شراء سلعة المرابحة  </a:t>
          </a:r>
          <a:endParaRPr lang="fr-FR" sz="2400" b="0" dirty="0"/>
        </a:p>
      </dgm:t>
    </dgm:pt>
    <dgm:pt modelId="{7F5ACC3A-A287-4CAF-94A8-FE200CA70FBC}" type="parTrans" cxnId="{2B50E434-531A-4A2F-9153-E39F21C9B8B8}">
      <dgm:prSet/>
      <dgm:spPr/>
      <dgm:t>
        <a:bodyPr/>
        <a:lstStyle/>
        <a:p>
          <a:endParaRPr lang="fr-FR"/>
        </a:p>
      </dgm:t>
    </dgm:pt>
    <dgm:pt modelId="{3E194E9B-8104-46B7-9FC4-36AE54518F4E}" type="sibTrans" cxnId="{2B50E434-531A-4A2F-9153-E39F21C9B8B8}">
      <dgm:prSet/>
      <dgm:spPr/>
      <dgm:t>
        <a:bodyPr/>
        <a:lstStyle/>
        <a:p>
          <a:endParaRPr lang="fr-FR"/>
        </a:p>
      </dgm:t>
    </dgm:pt>
    <dgm:pt modelId="{7830EFF9-B1BD-4D12-83C5-CEC5C252A8EA}" type="pres">
      <dgm:prSet presAssocID="{41674241-CF9F-4D16-8D2A-BA44CEEE17A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2AA154A-0794-4634-81D3-F3F9A1ACEB90}" type="pres">
      <dgm:prSet presAssocID="{442D4F73-2748-483A-A446-52616EAFF3DD}" presName="composite" presStyleCnt="0"/>
      <dgm:spPr/>
    </dgm:pt>
    <dgm:pt modelId="{C8E8CA2B-975A-4BF7-BC12-9E0814276D83}" type="pres">
      <dgm:prSet presAssocID="{442D4F73-2748-483A-A446-52616EAFF3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75592B-29A5-4165-BB11-16AA1F19F197}" type="pres">
      <dgm:prSet presAssocID="{442D4F73-2748-483A-A446-52616EAFF3DD}" presName="descendantText" presStyleLbl="alignAcc1" presStyleIdx="0" presStyleCnt="3" custLinFactNeighborX="2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10A01-0A99-41E4-8A0A-7F8E66CC0D13}" type="pres">
      <dgm:prSet presAssocID="{2F075CDB-DE8C-4EAA-A07B-AE6AFD30B648}" presName="sp" presStyleCnt="0"/>
      <dgm:spPr/>
    </dgm:pt>
    <dgm:pt modelId="{0196A615-A2E3-4596-BCC5-2CEEA3684934}" type="pres">
      <dgm:prSet presAssocID="{2D03343D-9E34-451E-8AE6-0156A48B958C}" presName="composite" presStyleCnt="0"/>
      <dgm:spPr/>
    </dgm:pt>
    <dgm:pt modelId="{B62B4F09-54B5-4494-89B5-620B8222D2D5}" type="pres">
      <dgm:prSet presAssocID="{2D03343D-9E34-451E-8AE6-0156A48B95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95481-6DB4-47C6-97A7-04B2A35335E3}" type="pres">
      <dgm:prSet presAssocID="{2D03343D-9E34-451E-8AE6-0156A48B958C}" presName="descendantText" presStyleLbl="alignAcc1" presStyleIdx="1" presStyleCnt="3" custLinFactNeighborX="1007" custLinFactNeighborY="-21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6CE1BC-5EB5-4931-9458-C31151C40E3A}" type="pres">
      <dgm:prSet presAssocID="{F389F701-14AB-408D-A3DA-78063F1B2200}" presName="sp" presStyleCnt="0"/>
      <dgm:spPr/>
    </dgm:pt>
    <dgm:pt modelId="{9DB2C46B-9EA4-42B0-8CFA-0F8510BFE995}" type="pres">
      <dgm:prSet presAssocID="{DBD205C3-800F-42E1-9656-7D6FAC3A4669}" presName="composite" presStyleCnt="0"/>
      <dgm:spPr/>
    </dgm:pt>
    <dgm:pt modelId="{5677D9CF-D0CC-4BFA-9CA6-1EB1AC28EC9B}" type="pres">
      <dgm:prSet presAssocID="{DBD205C3-800F-42E1-9656-7D6FAC3A4669}" presName="parentText" presStyleLbl="alignNode1" presStyleIdx="2" presStyleCnt="3" custLinFactNeighborY="63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00A301-7467-4C97-99EB-D0DFD00B73ED}" type="pres">
      <dgm:prSet presAssocID="{DBD205C3-800F-42E1-9656-7D6FAC3A4669}" presName="descendantText" presStyleLbl="alignAcc1" presStyleIdx="2" presStyleCnt="3" custLinFactNeighborX="4834" custLinFactNeighborY="-21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ADC84F-8154-4F11-B2F8-BC2C24A92423}" type="presOf" srcId="{0DE84638-2F64-4FA6-AE0A-8F3B8033FA7F}" destId="{C075592B-29A5-4165-BB11-16AA1F19F197}" srcOrd="0" destOrd="0" presId="urn:microsoft.com/office/officeart/2005/8/layout/chevron2"/>
    <dgm:cxn modelId="{667D1FC4-24CC-4E1A-B829-9ECE7B3912DA}" srcId="{2D03343D-9E34-451E-8AE6-0156A48B958C}" destId="{FA878F07-28A0-496E-B78A-B1F6F3481A57}" srcOrd="0" destOrd="0" parTransId="{62ED0C83-825D-4854-A4A7-C819A32EAAA4}" sibTransId="{C455B212-B630-4329-AF30-5633DE194E67}"/>
    <dgm:cxn modelId="{0580E174-B29D-4DB5-95BA-0C8E3D945CAA}" type="presOf" srcId="{A9A74744-85A0-404E-9BFB-E4EF672D73E2}" destId="{6300A301-7467-4C97-99EB-D0DFD00B73ED}" srcOrd="0" destOrd="0" presId="urn:microsoft.com/office/officeart/2005/8/layout/chevron2"/>
    <dgm:cxn modelId="{AC34C845-A97C-4FCB-A7E9-B7444B5CF365}" type="presOf" srcId="{2D03343D-9E34-451E-8AE6-0156A48B958C}" destId="{B62B4F09-54B5-4494-89B5-620B8222D2D5}" srcOrd="0" destOrd="0" presId="urn:microsoft.com/office/officeart/2005/8/layout/chevron2"/>
    <dgm:cxn modelId="{4E011BB7-093F-43C9-BFB0-B786FDC970EE}" srcId="{41674241-CF9F-4D16-8D2A-BA44CEEE17A1}" destId="{DBD205C3-800F-42E1-9656-7D6FAC3A4669}" srcOrd="2" destOrd="0" parTransId="{D8CC2400-397B-4A50-B1C5-FC92CB298253}" sibTransId="{63411734-2CD3-4182-8D39-7ADBFD0F4DA3}"/>
    <dgm:cxn modelId="{6539D3A7-6200-4E56-A8B5-7ACEF2FE421E}" type="presOf" srcId="{41674241-CF9F-4D16-8D2A-BA44CEEE17A1}" destId="{7830EFF9-B1BD-4D12-83C5-CEC5C252A8EA}" srcOrd="0" destOrd="0" presId="urn:microsoft.com/office/officeart/2005/8/layout/chevron2"/>
    <dgm:cxn modelId="{C728CCB4-DF1A-4608-9D45-264851AAD14A}" type="presOf" srcId="{FA878F07-28A0-496E-B78A-B1F6F3481A57}" destId="{6A495481-6DB4-47C6-97A7-04B2A35335E3}" srcOrd="0" destOrd="0" presId="urn:microsoft.com/office/officeart/2005/8/layout/chevron2"/>
    <dgm:cxn modelId="{561EDB66-AC2E-4356-BED2-190AA5DE4567}" type="presOf" srcId="{442D4F73-2748-483A-A446-52616EAFF3DD}" destId="{C8E8CA2B-975A-4BF7-BC12-9E0814276D83}" srcOrd="0" destOrd="0" presId="urn:microsoft.com/office/officeart/2005/8/layout/chevron2"/>
    <dgm:cxn modelId="{974EBD34-2755-4E25-A4EA-FD09C63EDB14}" type="presOf" srcId="{DBD205C3-800F-42E1-9656-7D6FAC3A4669}" destId="{5677D9CF-D0CC-4BFA-9CA6-1EB1AC28EC9B}" srcOrd="0" destOrd="0" presId="urn:microsoft.com/office/officeart/2005/8/layout/chevron2"/>
    <dgm:cxn modelId="{2B50E434-531A-4A2F-9153-E39F21C9B8B8}" srcId="{442D4F73-2748-483A-A446-52616EAFF3DD}" destId="{0DE84638-2F64-4FA6-AE0A-8F3B8033FA7F}" srcOrd="0" destOrd="0" parTransId="{7F5ACC3A-A287-4CAF-94A8-FE200CA70FBC}" sibTransId="{3E194E9B-8104-46B7-9FC4-36AE54518F4E}"/>
    <dgm:cxn modelId="{23AA5B92-2497-4171-968D-CC28656F96EF}" srcId="{DBD205C3-800F-42E1-9656-7D6FAC3A4669}" destId="{A9A74744-85A0-404E-9BFB-E4EF672D73E2}" srcOrd="0" destOrd="0" parTransId="{93F6B1CB-757E-4D2A-93C3-B951BFBCBECA}" sibTransId="{1FD3A05B-4CA1-46FC-A130-1463E452742B}"/>
    <dgm:cxn modelId="{54384BF2-168A-48C5-84CC-6E30FF84B19C}" srcId="{41674241-CF9F-4D16-8D2A-BA44CEEE17A1}" destId="{2D03343D-9E34-451E-8AE6-0156A48B958C}" srcOrd="1" destOrd="0" parTransId="{4E344C98-B010-41B3-8501-F6EAE3FAD4BA}" sibTransId="{F389F701-14AB-408D-A3DA-78063F1B2200}"/>
    <dgm:cxn modelId="{A93A0A39-0463-48D9-84BC-F25AF6F16CA9}" srcId="{41674241-CF9F-4D16-8D2A-BA44CEEE17A1}" destId="{442D4F73-2748-483A-A446-52616EAFF3DD}" srcOrd="0" destOrd="0" parTransId="{3CC80815-4B89-4A69-B0A1-6EC7EE48A6EA}" sibTransId="{2F075CDB-DE8C-4EAA-A07B-AE6AFD30B648}"/>
    <dgm:cxn modelId="{12C0A2FD-C470-432A-8848-24802508FCCE}" type="presParOf" srcId="{7830EFF9-B1BD-4D12-83C5-CEC5C252A8EA}" destId="{E2AA154A-0794-4634-81D3-F3F9A1ACEB90}" srcOrd="0" destOrd="0" presId="urn:microsoft.com/office/officeart/2005/8/layout/chevron2"/>
    <dgm:cxn modelId="{43FF9313-8D06-42BA-B154-0355CC1EE938}" type="presParOf" srcId="{E2AA154A-0794-4634-81D3-F3F9A1ACEB90}" destId="{C8E8CA2B-975A-4BF7-BC12-9E0814276D83}" srcOrd="0" destOrd="0" presId="urn:microsoft.com/office/officeart/2005/8/layout/chevron2"/>
    <dgm:cxn modelId="{BAD84A13-AFFD-43E2-98A2-8C560089FEB1}" type="presParOf" srcId="{E2AA154A-0794-4634-81D3-F3F9A1ACEB90}" destId="{C075592B-29A5-4165-BB11-16AA1F19F197}" srcOrd="1" destOrd="0" presId="urn:microsoft.com/office/officeart/2005/8/layout/chevron2"/>
    <dgm:cxn modelId="{7DAB22EF-783B-47B1-A33B-18ABA3EB3646}" type="presParOf" srcId="{7830EFF9-B1BD-4D12-83C5-CEC5C252A8EA}" destId="{B4310A01-0A99-41E4-8A0A-7F8E66CC0D13}" srcOrd="1" destOrd="0" presId="urn:microsoft.com/office/officeart/2005/8/layout/chevron2"/>
    <dgm:cxn modelId="{DD69156D-E8A2-452A-8732-C5E656F7E244}" type="presParOf" srcId="{7830EFF9-B1BD-4D12-83C5-CEC5C252A8EA}" destId="{0196A615-A2E3-4596-BCC5-2CEEA3684934}" srcOrd="2" destOrd="0" presId="urn:microsoft.com/office/officeart/2005/8/layout/chevron2"/>
    <dgm:cxn modelId="{15962269-E143-4984-B20B-9A1759069C7B}" type="presParOf" srcId="{0196A615-A2E3-4596-BCC5-2CEEA3684934}" destId="{B62B4F09-54B5-4494-89B5-620B8222D2D5}" srcOrd="0" destOrd="0" presId="urn:microsoft.com/office/officeart/2005/8/layout/chevron2"/>
    <dgm:cxn modelId="{A21B47B7-E15C-4619-8829-B9946B0FB8D9}" type="presParOf" srcId="{0196A615-A2E3-4596-BCC5-2CEEA3684934}" destId="{6A495481-6DB4-47C6-97A7-04B2A35335E3}" srcOrd="1" destOrd="0" presId="urn:microsoft.com/office/officeart/2005/8/layout/chevron2"/>
    <dgm:cxn modelId="{A8B6066F-E74B-429E-AB83-6C38F7555F0A}" type="presParOf" srcId="{7830EFF9-B1BD-4D12-83C5-CEC5C252A8EA}" destId="{DB6CE1BC-5EB5-4931-9458-C31151C40E3A}" srcOrd="3" destOrd="0" presId="urn:microsoft.com/office/officeart/2005/8/layout/chevron2"/>
    <dgm:cxn modelId="{C5F430DE-CB2F-46AD-A86D-2C27FDBB3369}" type="presParOf" srcId="{7830EFF9-B1BD-4D12-83C5-CEC5C252A8EA}" destId="{9DB2C46B-9EA4-42B0-8CFA-0F8510BFE995}" srcOrd="4" destOrd="0" presId="urn:microsoft.com/office/officeart/2005/8/layout/chevron2"/>
    <dgm:cxn modelId="{ED4236C2-6B68-4828-B8CA-FC698CFD3EBF}" type="presParOf" srcId="{9DB2C46B-9EA4-42B0-8CFA-0F8510BFE995}" destId="{5677D9CF-D0CC-4BFA-9CA6-1EB1AC28EC9B}" srcOrd="0" destOrd="0" presId="urn:microsoft.com/office/officeart/2005/8/layout/chevron2"/>
    <dgm:cxn modelId="{BF3C0FD9-EA3D-4A72-A4DC-E9D4DA2E7AC2}" type="presParOf" srcId="{9DB2C46B-9EA4-42B0-8CFA-0F8510BFE995}" destId="{6300A301-7467-4C97-99EB-D0DFD00B73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496D6C-47E2-45DB-A3B7-64F1D8929522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16C43-2BA1-43EA-A306-17F122FC5058}">
      <dgm:prSet phldrT="[Text]" custT="1"/>
      <dgm:spPr/>
      <dgm:t>
        <a:bodyPr/>
        <a:lstStyle/>
        <a:p>
          <a:r>
            <a:rPr lang="ar-SA" sz="2400" b="1" dirty="0" smtClean="0"/>
            <a:t>العمليات البنكية المتعلقة بالصيرفة الإسلامية نظام رقم 20-02 بتاريخ 15 مارس 2020</a:t>
          </a:r>
          <a:endParaRPr lang="fr-FR" sz="2400" dirty="0" smtClean="0"/>
        </a:p>
        <a:p>
          <a:pPr rtl="1"/>
          <a:r>
            <a:rPr lang="ar-SA" sz="2400" b="1" dirty="0" smtClean="0"/>
            <a:t>والذي حدد في المادة 04 منه تقديم منتجات الصيرفة الإسلامية المرابحة. المشاركة، المضاربة، الإجارة السلم، </a:t>
          </a:r>
          <a:r>
            <a:rPr lang="ar-SA" sz="2400" b="1" dirty="0" err="1" smtClean="0"/>
            <a:t>الإستصناع</a:t>
          </a:r>
          <a:r>
            <a:rPr lang="ar-SA" sz="2400" b="1" dirty="0" smtClean="0"/>
            <a:t>، </a:t>
          </a:r>
        </a:p>
        <a:p>
          <a:pPr rtl="1"/>
          <a:r>
            <a:rPr lang="ar-SA" sz="2400" b="1" dirty="0" smtClean="0"/>
            <a:t>الودائع في حسابات </a:t>
          </a:r>
          <a:r>
            <a:rPr lang="ar-SA" sz="2400" b="1" dirty="0" err="1" smtClean="0"/>
            <a:t>الإستثمار</a:t>
          </a:r>
          <a:r>
            <a:rPr lang="ar-SA" sz="2400" b="1" dirty="0" smtClean="0"/>
            <a:t> ( توظيفات لآجل تترك تحت تصرف البنك لغرض استثمارها في تمويلات اسلامية تحقق ارباح)</a:t>
          </a:r>
          <a:endParaRPr lang="fr-FR" sz="2400" dirty="0" smtClean="0"/>
        </a:p>
        <a:p>
          <a:r>
            <a:rPr lang="ar-SA" sz="2400" b="1" dirty="0" smtClean="0"/>
            <a:t>وفصلها في المواد من 05-12</a:t>
          </a:r>
          <a:r>
            <a:rPr lang="ar-SA" sz="2400" b="1" i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A13A69-0698-4BCE-8DC8-17DDA06FC215}" type="parTrans" cxnId="{98426523-F257-4250-ACB3-DFC04BF82158}">
      <dgm:prSet/>
      <dgm:spPr/>
      <dgm:t>
        <a:bodyPr/>
        <a:lstStyle/>
        <a:p>
          <a:endParaRPr lang="en-US"/>
        </a:p>
      </dgm:t>
    </dgm:pt>
    <dgm:pt modelId="{8577C9C5-3E6A-4064-ACA1-247C1FE24567}" type="sibTrans" cxnId="{98426523-F257-4250-ACB3-DFC04BF82158}">
      <dgm:prSet/>
      <dgm:spPr/>
      <dgm:t>
        <a:bodyPr/>
        <a:lstStyle/>
        <a:p>
          <a:endParaRPr lang="en-US"/>
        </a:p>
      </dgm:t>
    </dgm:pt>
    <dgm:pt modelId="{1677BDC5-6A9D-48BC-A61C-2F354B8087D0}" type="pres">
      <dgm:prSet presAssocID="{BE496D6C-47E2-45DB-A3B7-64F1D892952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325B3874-23C7-4458-A8D7-0E0FCC0BA2BD}" type="pres">
      <dgm:prSet presAssocID="{E7516C43-2BA1-43EA-A306-17F122FC5058}" presName="composite" presStyleCnt="0">
        <dgm:presLayoutVars>
          <dgm:chMax/>
          <dgm:chPref/>
        </dgm:presLayoutVars>
      </dgm:prSet>
      <dgm:spPr/>
    </dgm:pt>
    <dgm:pt modelId="{E21C3E1A-F8B9-44B0-9FFC-437481B1DC38}" type="pres">
      <dgm:prSet presAssocID="{E7516C43-2BA1-43EA-A306-17F122FC5058}" presName="Image" presStyleLbl="bgImgPlace1" presStyleIdx="0" presStyleCnt="1" custLinFactNeighborX="-5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fr-FR"/>
        </a:p>
      </dgm:t>
    </dgm:pt>
    <dgm:pt modelId="{69C2F459-9CFF-41E6-8E3B-DB96DD95C4DC}" type="pres">
      <dgm:prSet presAssocID="{E7516C43-2BA1-43EA-A306-17F122FC5058}" presName="ParentText" presStyleLbl="revTx" presStyleIdx="0" presStyleCnt="1" custScaleX="107769" custScaleY="109493" custLinFactNeighborX="-272" custLinFactNeighborY="-25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E7A86-61C4-4392-92C3-8009F4105816}" type="pres">
      <dgm:prSet presAssocID="{E7516C43-2BA1-43EA-A306-17F122FC5058}" presName="tlFrame" presStyleLbl="node1" presStyleIdx="0" presStyleCnt="4" custLinFactNeighborX="-1131" custLinFactNeighborY="-65598"/>
      <dgm:spPr/>
    </dgm:pt>
    <dgm:pt modelId="{81B825FE-1157-4642-A76F-5A258EDEB2C9}" type="pres">
      <dgm:prSet presAssocID="{E7516C43-2BA1-43EA-A306-17F122FC5058}" presName="trFrame" presStyleLbl="node1" presStyleIdx="1" presStyleCnt="4" custLinFactNeighborX="-1131" custLinFactNeighborY="-65598"/>
      <dgm:spPr/>
    </dgm:pt>
    <dgm:pt modelId="{2C1CCD05-D1A3-46FB-8CA2-E4F9A3DA4F14}" type="pres">
      <dgm:prSet presAssocID="{E7516C43-2BA1-43EA-A306-17F122FC5058}" presName="blFrame" presStyleLbl="node1" presStyleIdx="2" presStyleCnt="4" custLinFactNeighborX="-1131" custLinFactNeighborY="-65598"/>
      <dgm:spPr/>
    </dgm:pt>
    <dgm:pt modelId="{600F28DF-CD2C-4575-BB85-4090A64CC616}" type="pres">
      <dgm:prSet presAssocID="{E7516C43-2BA1-43EA-A306-17F122FC5058}" presName="brFrame" presStyleLbl="node1" presStyleIdx="3" presStyleCnt="4" custLinFactNeighborX="-1131" custLinFactNeighborY="-65598"/>
      <dgm:spPr/>
    </dgm:pt>
  </dgm:ptLst>
  <dgm:cxnLst>
    <dgm:cxn modelId="{885E957F-AE0D-4272-8BF2-E7EC1A80211C}" type="presOf" srcId="{BE496D6C-47E2-45DB-A3B7-64F1D8929522}" destId="{1677BDC5-6A9D-48BC-A61C-2F354B8087D0}" srcOrd="0" destOrd="0" presId="urn:microsoft.com/office/officeart/2009/3/layout/FramedTextPicture"/>
    <dgm:cxn modelId="{A9521427-B664-47D8-A479-2712F0B5BACA}" type="presOf" srcId="{E7516C43-2BA1-43EA-A306-17F122FC5058}" destId="{69C2F459-9CFF-41E6-8E3B-DB96DD95C4DC}" srcOrd="0" destOrd="0" presId="urn:microsoft.com/office/officeart/2009/3/layout/FramedTextPicture"/>
    <dgm:cxn modelId="{98426523-F257-4250-ACB3-DFC04BF82158}" srcId="{BE496D6C-47E2-45DB-A3B7-64F1D8929522}" destId="{E7516C43-2BA1-43EA-A306-17F122FC5058}" srcOrd="0" destOrd="0" parTransId="{88A13A69-0698-4BCE-8DC8-17DDA06FC215}" sibTransId="{8577C9C5-3E6A-4064-ACA1-247C1FE24567}"/>
    <dgm:cxn modelId="{240A661E-287C-4FA7-9736-AA9A4DF432F2}" type="presParOf" srcId="{1677BDC5-6A9D-48BC-A61C-2F354B8087D0}" destId="{325B3874-23C7-4458-A8D7-0E0FCC0BA2BD}" srcOrd="0" destOrd="0" presId="urn:microsoft.com/office/officeart/2009/3/layout/FramedTextPicture"/>
    <dgm:cxn modelId="{3869C873-8E7C-4851-9B12-2395579E626C}" type="presParOf" srcId="{325B3874-23C7-4458-A8D7-0E0FCC0BA2BD}" destId="{E21C3E1A-F8B9-44B0-9FFC-437481B1DC38}" srcOrd="0" destOrd="0" presId="urn:microsoft.com/office/officeart/2009/3/layout/FramedTextPicture"/>
    <dgm:cxn modelId="{D26CB021-CC6A-45CC-BB64-64D14727D04D}" type="presParOf" srcId="{325B3874-23C7-4458-A8D7-0E0FCC0BA2BD}" destId="{69C2F459-9CFF-41E6-8E3B-DB96DD95C4DC}" srcOrd="1" destOrd="0" presId="urn:microsoft.com/office/officeart/2009/3/layout/FramedTextPicture"/>
    <dgm:cxn modelId="{F4262C5C-98FB-4B0C-9EB0-749209014588}" type="presParOf" srcId="{325B3874-23C7-4458-A8D7-0E0FCC0BA2BD}" destId="{C56E7A86-61C4-4392-92C3-8009F4105816}" srcOrd="2" destOrd="0" presId="urn:microsoft.com/office/officeart/2009/3/layout/FramedTextPicture"/>
    <dgm:cxn modelId="{F36D738E-B606-4C4C-9DB1-71EC50BA8911}" type="presParOf" srcId="{325B3874-23C7-4458-A8D7-0E0FCC0BA2BD}" destId="{81B825FE-1157-4642-A76F-5A258EDEB2C9}" srcOrd="3" destOrd="0" presId="urn:microsoft.com/office/officeart/2009/3/layout/FramedTextPicture"/>
    <dgm:cxn modelId="{B76B13C1-94A2-472E-9E53-25C041B8CFB1}" type="presParOf" srcId="{325B3874-23C7-4458-A8D7-0E0FCC0BA2BD}" destId="{2C1CCD05-D1A3-46FB-8CA2-E4F9A3DA4F14}" srcOrd="4" destOrd="0" presId="urn:microsoft.com/office/officeart/2009/3/layout/FramedTextPicture"/>
    <dgm:cxn modelId="{C88519A8-57EF-45A5-8BA1-6C979688ECF4}" type="presParOf" srcId="{325B3874-23C7-4458-A8D7-0E0FCC0BA2BD}" destId="{600F28DF-CD2C-4575-BB85-4090A64CC61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E29BA-B6FF-4B28-8603-9506B26FC04A}" type="doc">
      <dgm:prSet loTypeId="urn:microsoft.com/office/officeart/2005/8/layout/targe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4F3E352-7DCB-4B14-9416-487AF15FA71D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ar-SA" sz="3600" b="1" dirty="0" smtClean="0"/>
            <a:t>المادة 13  </a:t>
          </a:r>
          <a:endParaRPr lang="fr-FR" sz="36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EFB2E1-1D29-47DA-9EFA-D2E7E38C4C8C}" type="parTrans" cxnId="{B18C79FF-C75B-49F1-AA52-66948BE2FE4E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02A560-F84D-4D9D-8C60-AAB068023922}" type="sibTrans" cxnId="{B18C79FF-C75B-49F1-AA52-66948BE2FE4E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C301C1-D9BC-4A2E-A364-71E352227AD8}">
      <dgm:prSet phldrT="[Text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rtl="1"/>
          <a:r>
            <a:rPr lang="ar-SA" sz="3600" b="1" dirty="0" smtClean="0"/>
            <a:t>المادة 14 </a:t>
          </a:r>
          <a:endParaRPr lang="fr-FR" sz="3600" b="1" cap="none" spc="0" dirty="0">
            <a:ln/>
            <a:solidFill>
              <a:schemeClr val="accent3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F2F4AA-BADD-433B-9297-124A3A5A6D5E}" type="parTrans" cxnId="{56D6E63E-CF49-4CC7-A8D0-3AB7E466E029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471555-9D1F-46BC-B625-C1420061348F}" type="sibTrans" cxnId="{56D6E63E-CF49-4CC7-A8D0-3AB7E466E029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1B3B80-35E4-4E34-8E6C-E8A9113F30C6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2000" b="0" dirty="0" smtClean="0"/>
            <a:t>قبل تقديم طلب الترخيص لدى بنك الجزائر لتسويق منتجات الصيرفة الإسلامية يجب على البنك الحصول على شهادة المطابقة لأحكام الشريعة تسلّم من الهيئة الشرعية الوطنية لإفتاء للصناعة المالية الإسلامية</a:t>
          </a:r>
          <a:endParaRPr lang="fr-FR" sz="2000" b="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91776D-1E6A-4AC6-87D9-1F8F8E1FB7BA}" type="parTrans" cxnId="{2FC2BF68-9512-45EE-9DE9-3E698C424089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E2C773-64DB-4A0B-A42B-3E3EFB93AD07}" type="sibTrans" cxnId="{2FC2BF68-9512-45EE-9DE9-3E698C424089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28A039-72E8-4EA9-B1E5-95A999DD5704}">
      <dgm:prSet phldrT="[Text]" custT="1"/>
      <dgm:spPr/>
      <dgm:t>
        <a:bodyPr/>
        <a:lstStyle/>
        <a:p>
          <a:r>
            <a:rPr lang="ar-SA" sz="3600" b="1" dirty="0" smtClean="0"/>
            <a:t>المادة 17</a:t>
          </a:r>
          <a:endParaRPr lang="fr-FR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24C285-2C1A-4196-B4C8-34018205AADE}" type="parTrans" cxnId="{B1BE751F-AA38-4CAF-B051-A9863815E4E4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2B69AD-3249-4904-A082-130DFE4FD170}" type="sibTrans" cxnId="{B1BE751F-AA38-4CAF-B051-A9863815E4E4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07B23F-6B6C-4AAD-BD60-80A51E9C6564}">
      <dgm:prSet phldrT="[Tex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rtl="1"/>
          <a:r>
            <a:rPr lang="ar-SA" sz="2400" b="0" dirty="0" smtClean="0"/>
            <a:t>اشارت إلى "شباك الصيرفة الإسلامية" مكلف ومخصص للخدمات ومنتجات الصيرفة الإسلامية، يكون مستقلا ماليا عن البنك</a:t>
          </a:r>
          <a:endParaRPr lang="fr-FR" sz="2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4F32BF-C4CA-4A3A-8EA3-C160EFEB11A4}" type="parTrans" cxnId="{27FAFDEB-0569-4B48-A286-058CFF9E51C9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3033F0-E5CE-44DD-BA45-8012D513D779}" type="sibTrans" cxnId="{27FAFDEB-0569-4B48-A286-058CFF9E51C9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1CC99F-0708-4A5C-AC84-18CC8E3185AE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ar-SA" sz="2400" b="0" dirty="0" smtClean="0"/>
            <a:t>وهذه المنتجات تخضع لترخيص مسبق من بنك الجزائر </a:t>
          </a:r>
          <a:endParaRPr lang="fr-FR" sz="24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9BF46B-755D-4D42-959F-9811FC94D03B}" type="sibTrans" cxnId="{E3779D39-2266-44BC-90FB-EAD71CCDA704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B83838-E53B-43FC-B054-2010918C8DF6}" type="parTrans" cxnId="{E3779D39-2266-44BC-90FB-EAD71CCDA704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3B03BB-AB3F-41DF-96FD-81E2BB88E431}" type="pres">
      <dgm:prSet presAssocID="{BD3E29BA-B6FF-4B28-8603-9506B26FC04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48D436-D25C-467F-8509-C9E693C37D03}" type="pres">
      <dgm:prSet presAssocID="{54F3E352-7DCB-4B14-9416-487AF15FA71D}" presName="circle1" presStyleLbl="node1" presStyleIdx="0" presStyleCnt="3"/>
      <dgm:spPr/>
    </dgm:pt>
    <dgm:pt modelId="{CB4B5823-4039-4053-8CDF-41C0F60A135D}" type="pres">
      <dgm:prSet presAssocID="{54F3E352-7DCB-4B14-9416-487AF15FA71D}" presName="space" presStyleCnt="0"/>
      <dgm:spPr/>
    </dgm:pt>
    <dgm:pt modelId="{4D8AD7FD-C157-41CF-8C63-C982E5BACAFB}" type="pres">
      <dgm:prSet presAssocID="{54F3E352-7DCB-4B14-9416-487AF15FA71D}" presName="rect1" presStyleLbl="alignAcc1" presStyleIdx="0" presStyleCnt="3" custLinFactNeighborX="-206" custLinFactNeighborY="-935"/>
      <dgm:spPr/>
      <dgm:t>
        <a:bodyPr/>
        <a:lstStyle/>
        <a:p>
          <a:endParaRPr lang="fr-FR"/>
        </a:p>
      </dgm:t>
    </dgm:pt>
    <dgm:pt modelId="{46806602-8EFC-4335-94E0-7EFB182242BC}" type="pres">
      <dgm:prSet presAssocID="{1DC301C1-D9BC-4A2E-A364-71E352227AD8}" presName="vertSpace2" presStyleLbl="node1" presStyleIdx="0" presStyleCnt="3"/>
      <dgm:spPr/>
    </dgm:pt>
    <dgm:pt modelId="{D1BB7455-D95F-45F9-89FD-67A1C351195F}" type="pres">
      <dgm:prSet presAssocID="{1DC301C1-D9BC-4A2E-A364-71E352227AD8}" presName="circle2" presStyleLbl="node1" presStyleIdx="1" presStyleCnt="3"/>
      <dgm:spPr/>
    </dgm:pt>
    <dgm:pt modelId="{D00D285D-AE0F-4C8D-8DD3-F3D00132A21A}" type="pres">
      <dgm:prSet presAssocID="{1DC301C1-D9BC-4A2E-A364-71E352227AD8}" presName="rect2" presStyleLbl="alignAcc1" presStyleIdx="1" presStyleCnt="3"/>
      <dgm:spPr/>
      <dgm:t>
        <a:bodyPr/>
        <a:lstStyle/>
        <a:p>
          <a:endParaRPr lang="fr-FR"/>
        </a:p>
      </dgm:t>
    </dgm:pt>
    <dgm:pt modelId="{9C3DC7FE-AB8E-464A-8A1E-448D5E8FC20A}" type="pres">
      <dgm:prSet presAssocID="{0A28A039-72E8-4EA9-B1E5-95A999DD5704}" presName="vertSpace3" presStyleLbl="node1" presStyleIdx="1" presStyleCnt="3"/>
      <dgm:spPr/>
    </dgm:pt>
    <dgm:pt modelId="{E7FFB436-BFF2-417A-938A-1A5A128FE8C6}" type="pres">
      <dgm:prSet presAssocID="{0A28A039-72E8-4EA9-B1E5-95A999DD5704}" presName="circle3" presStyleLbl="node1" presStyleIdx="2" presStyleCnt="3"/>
      <dgm:spPr/>
    </dgm:pt>
    <dgm:pt modelId="{E4925AAA-2977-4945-909D-D7E713923136}" type="pres">
      <dgm:prSet presAssocID="{0A28A039-72E8-4EA9-B1E5-95A999DD5704}" presName="rect3" presStyleLbl="alignAcc1" presStyleIdx="2" presStyleCnt="3"/>
      <dgm:spPr/>
      <dgm:t>
        <a:bodyPr/>
        <a:lstStyle/>
        <a:p>
          <a:endParaRPr lang="fr-FR"/>
        </a:p>
      </dgm:t>
    </dgm:pt>
    <dgm:pt modelId="{15890BEA-82FC-4F9D-8E02-EB1CE57A4C90}" type="pres">
      <dgm:prSet presAssocID="{54F3E352-7DCB-4B14-9416-487AF15FA71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8F2437-7947-4698-8CB7-985A7915A8CA}" type="pres">
      <dgm:prSet presAssocID="{54F3E352-7DCB-4B14-9416-487AF15FA71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5958A3-433B-4068-93F2-892133A2F922}" type="pres">
      <dgm:prSet presAssocID="{1DC301C1-D9BC-4A2E-A364-71E352227AD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CB250-81CD-4705-9211-04A944DB12F0}" type="pres">
      <dgm:prSet presAssocID="{1DC301C1-D9BC-4A2E-A364-71E352227AD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33F403-D7C7-4218-B41D-8A82E9248A21}" type="pres">
      <dgm:prSet presAssocID="{0A28A039-72E8-4EA9-B1E5-95A999DD570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E21240-0B3F-4AF6-A799-6070AC722262}" type="pres">
      <dgm:prSet presAssocID="{0A28A039-72E8-4EA9-B1E5-95A999DD570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D6E63E-CF49-4CC7-A8D0-3AB7E466E029}" srcId="{BD3E29BA-B6FF-4B28-8603-9506B26FC04A}" destId="{1DC301C1-D9BC-4A2E-A364-71E352227AD8}" srcOrd="1" destOrd="0" parTransId="{75F2F4AA-BADD-433B-9297-124A3A5A6D5E}" sibTransId="{8A471555-9D1F-46BC-B625-C1420061348F}"/>
    <dgm:cxn modelId="{20A06F0F-749F-487D-A7B7-3DB5E63F4DAB}" type="presOf" srcId="{0A28A039-72E8-4EA9-B1E5-95A999DD5704}" destId="{E4925AAA-2977-4945-909D-D7E713923136}" srcOrd="0" destOrd="0" presId="urn:microsoft.com/office/officeart/2005/8/layout/target3"/>
    <dgm:cxn modelId="{B18C79FF-C75B-49F1-AA52-66948BE2FE4E}" srcId="{BD3E29BA-B6FF-4B28-8603-9506B26FC04A}" destId="{54F3E352-7DCB-4B14-9416-487AF15FA71D}" srcOrd="0" destOrd="0" parTransId="{6EEFB2E1-1D29-47DA-9EFA-D2E7E38C4C8C}" sibTransId="{C202A560-F84D-4D9D-8C60-AAB068023922}"/>
    <dgm:cxn modelId="{ED34238E-0F46-46C4-9DA5-43673CF5D2B9}" type="presOf" srcId="{0A28A039-72E8-4EA9-B1E5-95A999DD5704}" destId="{4F33F403-D7C7-4218-B41D-8A82E9248A21}" srcOrd="1" destOrd="0" presId="urn:microsoft.com/office/officeart/2005/8/layout/target3"/>
    <dgm:cxn modelId="{27FAFDEB-0569-4B48-A286-058CFF9E51C9}" srcId="{0A28A039-72E8-4EA9-B1E5-95A999DD5704}" destId="{6107B23F-6B6C-4AAD-BD60-80A51E9C6564}" srcOrd="0" destOrd="0" parTransId="{6B4F32BF-C4CA-4A3A-8EA3-C160EFEB11A4}" sibTransId="{DC3033F0-E5CE-44DD-BA45-8012D513D779}"/>
    <dgm:cxn modelId="{E3779D39-2266-44BC-90FB-EAD71CCDA704}" srcId="{54F3E352-7DCB-4B14-9416-487AF15FA71D}" destId="{7E1CC99F-0708-4A5C-AC84-18CC8E3185AE}" srcOrd="0" destOrd="0" parTransId="{C5B83838-E53B-43FC-B054-2010918C8DF6}" sibTransId="{F89BF46B-755D-4D42-959F-9811FC94D03B}"/>
    <dgm:cxn modelId="{B4AA5883-DB30-487D-92C9-127026CF9C84}" type="presOf" srcId="{1DC301C1-D9BC-4A2E-A364-71E352227AD8}" destId="{185958A3-433B-4068-93F2-892133A2F922}" srcOrd="1" destOrd="0" presId="urn:microsoft.com/office/officeart/2005/8/layout/target3"/>
    <dgm:cxn modelId="{22F3573A-DC8A-43C3-BAA4-7668B659E50C}" type="presOf" srcId="{1DC301C1-D9BC-4A2E-A364-71E352227AD8}" destId="{D00D285D-AE0F-4C8D-8DD3-F3D00132A21A}" srcOrd="0" destOrd="0" presId="urn:microsoft.com/office/officeart/2005/8/layout/target3"/>
    <dgm:cxn modelId="{D616C843-5015-41A3-AC97-7E6A86D49F1D}" type="presOf" srcId="{6107B23F-6B6C-4AAD-BD60-80A51E9C6564}" destId="{C6E21240-0B3F-4AF6-A799-6070AC722262}" srcOrd="0" destOrd="0" presId="urn:microsoft.com/office/officeart/2005/8/layout/target3"/>
    <dgm:cxn modelId="{2FC2BF68-9512-45EE-9DE9-3E698C424089}" srcId="{1DC301C1-D9BC-4A2E-A364-71E352227AD8}" destId="{171B3B80-35E4-4E34-8E6C-E8A9113F30C6}" srcOrd="0" destOrd="0" parTransId="{F091776D-1E6A-4AC6-87D9-1F8F8E1FB7BA}" sibTransId="{74E2C773-64DB-4A0B-A42B-3E3EFB93AD07}"/>
    <dgm:cxn modelId="{B1BE751F-AA38-4CAF-B051-A9863815E4E4}" srcId="{BD3E29BA-B6FF-4B28-8603-9506B26FC04A}" destId="{0A28A039-72E8-4EA9-B1E5-95A999DD5704}" srcOrd="2" destOrd="0" parTransId="{8424C285-2C1A-4196-B4C8-34018205AADE}" sibTransId="{EC2B69AD-3249-4904-A082-130DFE4FD170}"/>
    <dgm:cxn modelId="{F1BDF953-C4F3-4BDC-BBFA-EC3F66EDEA81}" type="presOf" srcId="{7E1CC99F-0708-4A5C-AC84-18CC8E3185AE}" destId="{F78F2437-7947-4698-8CB7-985A7915A8CA}" srcOrd="0" destOrd="0" presId="urn:microsoft.com/office/officeart/2005/8/layout/target3"/>
    <dgm:cxn modelId="{1EC0E4FE-CFA4-4312-A7D9-10A4831B9441}" type="presOf" srcId="{BD3E29BA-B6FF-4B28-8603-9506B26FC04A}" destId="{E83B03BB-AB3F-41DF-96FD-81E2BB88E431}" srcOrd="0" destOrd="0" presId="urn:microsoft.com/office/officeart/2005/8/layout/target3"/>
    <dgm:cxn modelId="{ACA8488B-C694-4343-881E-8E505D08057D}" type="presOf" srcId="{54F3E352-7DCB-4B14-9416-487AF15FA71D}" destId="{15890BEA-82FC-4F9D-8E02-EB1CE57A4C90}" srcOrd="1" destOrd="0" presId="urn:microsoft.com/office/officeart/2005/8/layout/target3"/>
    <dgm:cxn modelId="{6F4DF766-1E9A-4EE4-ADC5-42D02C975C79}" type="presOf" srcId="{54F3E352-7DCB-4B14-9416-487AF15FA71D}" destId="{4D8AD7FD-C157-41CF-8C63-C982E5BACAFB}" srcOrd="0" destOrd="0" presId="urn:microsoft.com/office/officeart/2005/8/layout/target3"/>
    <dgm:cxn modelId="{7BAF3410-5039-4BBA-A05B-8E6B35BC7EEB}" type="presOf" srcId="{171B3B80-35E4-4E34-8E6C-E8A9113F30C6}" destId="{775CB250-81CD-4705-9211-04A944DB12F0}" srcOrd="0" destOrd="0" presId="urn:microsoft.com/office/officeart/2005/8/layout/target3"/>
    <dgm:cxn modelId="{EC3274B4-C6D4-4AEA-BBAE-D6FAE0BF983F}" type="presParOf" srcId="{E83B03BB-AB3F-41DF-96FD-81E2BB88E431}" destId="{C348D436-D25C-467F-8509-C9E693C37D03}" srcOrd="0" destOrd="0" presId="urn:microsoft.com/office/officeart/2005/8/layout/target3"/>
    <dgm:cxn modelId="{374022CF-DEB8-43D0-8B57-59216C4C6C0E}" type="presParOf" srcId="{E83B03BB-AB3F-41DF-96FD-81E2BB88E431}" destId="{CB4B5823-4039-4053-8CDF-41C0F60A135D}" srcOrd="1" destOrd="0" presId="urn:microsoft.com/office/officeart/2005/8/layout/target3"/>
    <dgm:cxn modelId="{E3FFC25D-0018-4F5C-AA37-9230C5423E1F}" type="presParOf" srcId="{E83B03BB-AB3F-41DF-96FD-81E2BB88E431}" destId="{4D8AD7FD-C157-41CF-8C63-C982E5BACAFB}" srcOrd="2" destOrd="0" presId="urn:microsoft.com/office/officeart/2005/8/layout/target3"/>
    <dgm:cxn modelId="{82B20E3E-6D94-4941-94A1-A5BFD27CFB66}" type="presParOf" srcId="{E83B03BB-AB3F-41DF-96FD-81E2BB88E431}" destId="{46806602-8EFC-4335-94E0-7EFB182242BC}" srcOrd="3" destOrd="0" presId="urn:microsoft.com/office/officeart/2005/8/layout/target3"/>
    <dgm:cxn modelId="{A353236E-1290-469F-A84C-F63D4ACE691A}" type="presParOf" srcId="{E83B03BB-AB3F-41DF-96FD-81E2BB88E431}" destId="{D1BB7455-D95F-45F9-89FD-67A1C351195F}" srcOrd="4" destOrd="0" presId="urn:microsoft.com/office/officeart/2005/8/layout/target3"/>
    <dgm:cxn modelId="{977C50EA-5470-46AB-9803-DF38D963561F}" type="presParOf" srcId="{E83B03BB-AB3F-41DF-96FD-81E2BB88E431}" destId="{D00D285D-AE0F-4C8D-8DD3-F3D00132A21A}" srcOrd="5" destOrd="0" presId="urn:microsoft.com/office/officeart/2005/8/layout/target3"/>
    <dgm:cxn modelId="{40C0F8A7-9303-4691-BB4A-642DE25345D7}" type="presParOf" srcId="{E83B03BB-AB3F-41DF-96FD-81E2BB88E431}" destId="{9C3DC7FE-AB8E-464A-8A1E-448D5E8FC20A}" srcOrd="6" destOrd="0" presId="urn:microsoft.com/office/officeart/2005/8/layout/target3"/>
    <dgm:cxn modelId="{59B13565-DBC8-4FEE-B2C0-323D541316D4}" type="presParOf" srcId="{E83B03BB-AB3F-41DF-96FD-81E2BB88E431}" destId="{E7FFB436-BFF2-417A-938A-1A5A128FE8C6}" srcOrd="7" destOrd="0" presId="urn:microsoft.com/office/officeart/2005/8/layout/target3"/>
    <dgm:cxn modelId="{985D222A-DE17-47D1-81BD-79C7DFE00C27}" type="presParOf" srcId="{E83B03BB-AB3F-41DF-96FD-81E2BB88E431}" destId="{E4925AAA-2977-4945-909D-D7E713923136}" srcOrd="8" destOrd="0" presId="urn:microsoft.com/office/officeart/2005/8/layout/target3"/>
    <dgm:cxn modelId="{DFAEF918-5BA5-48CF-9086-2D639CE3C81A}" type="presParOf" srcId="{E83B03BB-AB3F-41DF-96FD-81E2BB88E431}" destId="{15890BEA-82FC-4F9D-8E02-EB1CE57A4C90}" srcOrd="9" destOrd="0" presId="urn:microsoft.com/office/officeart/2005/8/layout/target3"/>
    <dgm:cxn modelId="{36EF708B-4C59-486A-9ACB-E0A94919BC34}" type="presParOf" srcId="{E83B03BB-AB3F-41DF-96FD-81E2BB88E431}" destId="{F78F2437-7947-4698-8CB7-985A7915A8CA}" srcOrd="10" destOrd="0" presId="urn:microsoft.com/office/officeart/2005/8/layout/target3"/>
    <dgm:cxn modelId="{4919C84F-3F6A-44E9-B334-B6CE0D100952}" type="presParOf" srcId="{E83B03BB-AB3F-41DF-96FD-81E2BB88E431}" destId="{185958A3-433B-4068-93F2-892133A2F922}" srcOrd="11" destOrd="0" presId="urn:microsoft.com/office/officeart/2005/8/layout/target3"/>
    <dgm:cxn modelId="{5F69635F-8A2B-42B4-818B-54AD6F26C930}" type="presParOf" srcId="{E83B03BB-AB3F-41DF-96FD-81E2BB88E431}" destId="{775CB250-81CD-4705-9211-04A944DB12F0}" srcOrd="12" destOrd="0" presId="urn:microsoft.com/office/officeart/2005/8/layout/target3"/>
    <dgm:cxn modelId="{3CA4D18A-3632-45F8-93AA-60D8482334F8}" type="presParOf" srcId="{E83B03BB-AB3F-41DF-96FD-81E2BB88E431}" destId="{4F33F403-D7C7-4218-B41D-8A82E9248A21}" srcOrd="13" destOrd="0" presId="urn:microsoft.com/office/officeart/2005/8/layout/target3"/>
    <dgm:cxn modelId="{FA5065FA-D73A-41CF-A985-AAC421B1BAC7}" type="presParOf" srcId="{E83B03BB-AB3F-41DF-96FD-81E2BB88E431}" destId="{C6E21240-0B3F-4AF6-A799-6070AC72226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A7A7-BAD8-4394-A16A-E51689DD8A8D}">
      <dsp:nvSpPr>
        <dsp:cNvPr id="0" name=""/>
        <dsp:cNvSpPr/>
      </dsp:nvSpPr>
      <dsp:spPr>
        <a:xfrm rot="16200000">
          <a:off x="-147995" y="271235"/>
          <a:ext cx="5514960" cy="497248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+mn-cs"/>
            </a:rPr>
            <a:t>جامعة محمد خيضر بسكرة –الجزائر-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+mn-cs"/>
            </a:rPr>
            <a:t>الندوة العلمية : تجربة تحول البنوك التجارية في الجزائر إلى البنوك الإسلامية </a:t>
          </a:r>
          <a:endParaRPr lang="fr-FR" sz="28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Calibri" panose="020F0502020204030204" pitchFamily="34" charset="0"/>
            <a:cs typeface="+mn-cs"/>
          </a:endParaRPr>
        </a:p>
      </dsp:txBody>
      <dsp:txXfrm rot="5400000">
        <a:off x="123241" y="1102991"/>
        <a:ext cx="4972488" cy="3308976"/>
      </dsp:txXfrm>
    </dsp:sp>
    <dsp:sp modelId="{EBFC3A7B-0806-41F3-8D5C-73C93B299808}">
      <dsp:nvSpPr>
        <dsp:cNvPr id="0" name=""/>
        <dsp:cNvSpPr/>
      </dsp:nvSpPr>
      <dsp:spPr>
        <a:xfrm rot="16200000">
          <a:off x="4532946" y="763229"/>
          <a:ext cx="5514960" cy="398850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الأساليب المستحدثة في صيغ </a:t>
          </a:r>
          <a:br>
            <a:rPr lang="ar-SA" sz="2400" b="1" kern="1200" dirty="0" smtClean="0"/>
          </a:br>
          <a:r>
            <a:rPr lang="ar-SA" sz="2400" b="1" kern="1200" dirty="0" smtClean="0"/>
            <a:t>التمويل الإسلامي </a:t>
          </a:r>
          <a:br>
            <a:rPr lang="ar-SA" sz="2400" b="1" kern="1200" dirty="0" smtClean="0"/>
          </a:br>
          <a:r>
            <a:rPr lang="ar-SA" sz="2400" b="1" kern="1200" dirty="0" smtClean="0"/>
            <a:t/>
          </a:r>
          <a:br>
            <a:rPr lang="ar-SA" sz="2400" b="1" kern="1200" dirty="0" smtClean="0"/>
          </a:br>
          <a:r>
            <a:rPr lang="ar-SA" sz="2400" b="1" kern="1200" dirty="0" smtClean="0"/>
            <a:t>مداخلة د/قسوري إنصاف</a:t>
          </a:r>
          <a:endParaRPr lang="fr-FR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296176" y="1102991"/>
        <a:ext cx="3988500" cy="3308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8CA2B-975A-4BF7-BC12-9E0814276D83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haroni" pitchFamily="2" charset="-79"/>
              <a:cs typeface="+mn-cs"/>
            </a:rPr>
            <a:t>المضاربة </a:t>
          </a:r>
          <a:endParaRPr lang="fr-FR" sz="1400" b="1" kern="1200" dirty="0">
            <a:latin typeface="Aharoni" pitchFamily="2" charset="-79"/>
            <a:cs typeface="+mn-cs"/>
          </a:endParaRPr>
        </a:p>
      </dsp:txBody>
      <dsp:txXfrm rot="-5400000">
        <a:off x="1" y="512108"/>
        <a:ext cx="1024202" cy="438943"/>
      </dsp:txXfrm>
    </dsp:sp>
    <dsp:sp modelId="{C075592B-29A5-4165-BB11-16AA1F19F197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600" b="1" kern="1200" dirty="0" smtClean="0">
              <a:latin typeface="Aharoni" pitchFamily="2" charset="-79"/>
              <a:cs typeface="+mn-cs"/>
            </a:rPr>
            <a:t>اتفاق بين طرفين يقدم أحدهما المال و الأخر الجهد في استثمار ذلك المال على ان يكون ربح على حسب الشرط</a:t>
          </a:r>
          <a:endParaRPr lang="fr-FR" sz="1600" kern="1200" dirty="0">
            <a:latin typeface="Aharoni" pitchFamily="2" charset="-79"/>
            <a:cs typeface="+mn-cs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600" b="1" kern="1200" dirty="0" smtClean="0">
              <a:latin typeface="Aharoni" pitchFamily="2" charset="-79"/>
              <a:cs typeface="+mn-cs"/>
            </a:rPr>
            <a:t>أما الخسارة تكون على صاحب المال وحده و لا يتحمل عامل المضاربة </a:t>
          </a:r>
          <a:r>
            <a:rPr lang="ar-SA" sz="1600" b="1" kern="1200" dirty="0" err="1" smtClean="0">
              <a:latin typeface="Aharoni" pitchFamily="2" charset="-79"/>
              <a:cs typeface="+mn-cs"/>
            </a:rPr>
            <a:t>شئ</a:t>
          </a:r>
          <a:r>
            <a:rPr lang="ar-SA" sz="1600" b="1" kern="1200" dirty="0" smtClean="0">
              <a:latin typeface="Aharoni" pitchFamily="2" charset="-79"/>
              <a:cs typeface="+mn-cs"/>
            </a:rPr>
            <a:t> مقابل ضياع جهده وعمله</a:t>
          </a:r>
          <a:endParaRPr lang="fr-FR" sz="1600" kern="1200" dirty="0">
            <a:latin typeface="Aharoni" pitchFamily="2" charset="-79"/>
            <a:cs typeface="+mn-cs"/>
          </a:endParaRPr>
        </a:p>
      </dsp:txBody>
      <dsp:txXfrm rot="-5400000">
        <a:off x="1024202" y="46434"/>
        <a:ext cx="7057371" cy="858192"/>
      </dsp:txXfrm>
    </dsp:sp>
    <dsp:sp modelId="{B62B4F09-54B5-4494-89B5-620B8222D2D5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haroni" pitchFamily="2" charset="-79"/>
              <a:cs typeface="+mn-cs"/>
            </a:rPr>
            <a:t>المشاركة </a:t>
          </a:r>
          <a:endParaRPr lang="fr-FR" sz="1400" kern="1200" dirty="0">
            <a:latin typeface="Aharoni" pitchFamily="2" charset="-79"/>
            <a:cs typeface="+mn-cs"/>
          </a:endParaRPr>
        </a:p>
      </dsp:txBody>
      <dsp:txXfrm rot="-5400000">
        <a:off x="1" y="1830610"/>
        <a:ext cx="1024202" cy="438943"/>
      </dsp:txXfrm>
    </dsp:sp>
    <dsp:sp modelId="{6A495481-6DB4-47C6-97A7-04B2A35335E3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600" b="1" kern="1200" dirty="0" smtClean="0">
              <a:latin typeface="Aharoni" pitchFamily="2" charset="-79"/>
              <a:cs typeface="+mn-cs"/>
            </a:rPr>
            <a:t>اتفاق بين طرفين أو أكثر للقيام بنشاط استثماري ويكون راس المال والربح مشترك </a:t>
          </a:r>
          <a:endParaRPr lang="fr-FR" sz="1600" kern="1200" dirty="0">
            <a:latin typeface="Aharoni" pitchFamily="2" charset="-79"/>
            <a:cs typeface="+mn-cs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600" b="1" kern="1200" dirty="0" smtClean="0">
              <a:latin typeface="Aharoni" pitchFamily="2" charset="-79"/>
              <a:cs typeface="+mn-cs"/>
            </a:rPr>
            <a:t>التمويل بالمشاركة يعني إصدار وثائق متساوية القيمة </a:t>
          </a:r>
          <a:r>
            <a:rPr lang="ar-SA" sz="1600" b="1" kern="1200" dirty="0" err="1" smtClean="0">
              <a:latin typeface="Aharoni" pitchFamily="2" charset="-79"/>
              <a:cs typeface="+mn-cs"/>
            </a:rPr>
            <a:t>لإستخدام</a:t>
          </a:r>
          <a:r>
            <a:rPr lang="ar-SA" sz="1600" b="1" kern="1200" dirty="0" smtClean="0">
              <a:latin typeface="Aharoni" pitchFamily="2" charset="-79"/>
              <a:cs typeface="+mn-cs"/>
            </a:rPr>
            <a:t> حصيلتها في انشاء مشروع أو تطوير مشروع قائم أو تمويل نشاط </a:t>
          </a:r>
          <a:endParaRPr lang="fr-FR" sz="1600" kern="1200" dirty="0">
            <a:latin typeface="Aharoni" pitchFamily="2" charset="-79"/>
            <a:cs typeface="+mn-cs"/>
          </a:endParaRPr>
        </a:p>
      </dsp:txBody>
      <dsp:txXfrm rot="-5400000">
        <a:off x="1024202" y="1364936"/>
        <a:ext cx="7057371" cy="858192"/>
      </dsp:txXfrm>
    </dsp:sp>
    <dsp:sp modelId="{E16065BD-225E-4544-BED7-9B4DF99BB668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haroni" pitchFamily="2" charset="-79"/>
              <a:cs typeface="+mn-cs"/>
            </a:rPr>
            <a:t>المزارعة </a:t>
          </a:r>
          <a:endParaRPr lang="fr-FR" sz="1400" kern="1200" dirty="0">
            <a:latin typeface="Aharoni" pitchFamily="2" charset="-79"/>
            <a:cs typeface="+mn-cs"/>
          </a:endParaRPr>
        </a:p>
      </dsp:txBody>
      <dsp:txXfrm rot="-5400000">
        <a:off x="1" y="3149112"/>
        <a:ext cx="1024202" cy="438943"/>
      </dsp:txXfrm>
    </dsp:sp>
    <dsp:sp modelId="{B0B69F92-A84C-467E-AF0E-AA854EDDD78A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600" b="1" kern="1200" dirty="0" smtClean="0">
              <a:latin typeface="Aharoni" pitchFamily="2" charset="-79"/>
              <a:cs typeface="+mn-cs"/>
            </a:rPr>
            <a:t>نوع من الشراكة الزراعية </a:t>
          </a:r>
          <a:r>
            <a:rPr lang="ar-SA" sz="1600" b="1" kern="1200" dirty="0" err="1" smtClean="0">
              <a:latin typeface="Aharoni" pitchFamily="2" charset="-79"/>
              <a:cs typeface="+mn-cs"/>
            </a:rPr>
            <a:t>لإستثمار</a:t>
          </a:r>
          <a:r>
            <a:rPr lang="ar-SA" sz="1600" b="1" kern="1200" dirty="0" smtClean="0">
              <a:latin typeface="Aharoni" pitchFamily="2" charset="-79"/>
              <a:cs typeface="+mn-cs"/>
            </a:rPr>
            <a:t> الأرض يتعاقد عليها مالك الأرض و العامل (المزارع) على ان تكون الارض والبذور من المالك والعمل من المزارع والمحصول بنسبة يتفقان عليها</a:t>
          </a:r>
          <a:endParaRPr lang="fr-FR" sz="1600" kern="1200" dirty="0">
            <a:latin typeface="Aharoni" pitchFamily="2" charset="-79"/>
            <a:cs typeface="+mn-cs"/>
          </a:endParaRPr>
        </a:p>
      </dsp:txBody>
      <dsp:txXfrm rot="-5400000">
        <a:off x="1024202" y="2683437"/>
        <a:ext cx="7057371" cy="858192"/>
      </dsp:txXfrm>
    </dsp:sp>
    <dsp:sp modelId="{858A0E9C-F39F-4CFB-B777-FFCD328545ED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haroni" pitchFamily="2" charset="-79"/>
              <a:cs typeface="+mn-cs"/>
            </a:rPr>
            <a:t>السلم</a:t>
          </a:r>
          <a:endParaRPr lang="fr-FR" sz="1400" kern="1200" dirty="0">
            <a:latin typeface="Aharoni" pitchFamily="2" charset="-79"/>
            <a:cs typeface="+mn-cs"/>
          </a:endParaRPr>
        </a:p>
      </dsp:txBody>
      <dsp:txXfrm rot="-5400000">
        <a:off x="1" y="4467614"/>
        <a:ext cx="1024202" cy="438943"/>
      </dsp:txXfrm>
    </dsp:sp>
    <dsp:sp modelId="{136C3882-5EDE-4871-B9EA-B5D1673CB342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600" b="1" kern="1200" dirty="0" smtClean="0">
              <a:latin typeface="Aharoni" pitchFamily="2" charset="-79"/>
              <a:cs typeface="+mn-cs"/>
            </a:rPr>
            <a:t>تمويل شراء سلع يتم استلامها في المستقبل ، وبعدها يتم بيعها والعائد على الصكوك يتمثل في الربح الناتج عن البيع</a:t>
          </a:r>
          <a:endParaRPr lang="fr-FR" sz="1600" kern="1200" dirty="0">
            <a:latin typeface="Aharoni" pitchFamily="2" charset="-79"/>
            <a:cs typeface="+mn-cs"/>
          </a:endParaRPr>
        </a:p>
      </dsp:txBody>
      <dsp:txXfrm rot="-5400000">
        <a:off x="1024202" y="4001938"/>
        <a:ext cx="7057371" cy="858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8CA2B-975A-4BF7-BC12-9E0814276D83}">
      <dsp:nvSpPr>
        <dsp:cNvPr id="0" name=""/>
        <dsp:cNvSpPr/>
      </dsp:nvSpPr>
      <dsp:spPr>
        <a:xfrm rot="5400000">
          <a:off x="-289435" y="295165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المرابحة  </a:t>
          </a:r>
          <a:endParaRPr lang="fr-FR" sz="2800" b="1" kern="1200" dirty="0"/>
        </a:p>
      </dsp:txBody>
      <dsp:txXfrm rot="-5400000">
        <a:off x="1" y="681079"/>
        <a:ext cx="1350700" cy="578872"/>
      </dsp:txXfrm>
    </dsp:sp>
    <dsp:sp modelId="{C075592B-29A5-4165-BB11-16AA1F19F197}">
      <dsp:nvSpPr>
        <dsp:cNvPr id="0" name=""/>
        <dsp:cNvSpPr/>
      </dsp:nvSpPr>
      <dsp:spPr>
        <a:xfrm rot="5400000">
          <a:off x="4112239" y="-2755809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kern="1200" dirty="0" smtClean="0"/>
            <a:t>يتم اصدار وثائقها لتمويل شراء سلعة المرابحة  </a:t>
          </a:r>
          <a:endParaRPr lang="fr-FR" sz="2400" b="0" kern="1200" dirty="0"/>
        </a:p>
      </dsp:txBody>
      <dsp:txXfrm rot="-5400000">
        <a:off x="1350700" y="66956"/>
        <a:ext cx="6716073" cy="1131769"/>
      </dsp:txXfrm>
    </dsp:sp>
    <dsp:sp modelId="{B62B4F09-54B5-4494-89B5-620B8222D2D5}">
      <dsp:nvSpPr>
        <dsp:cNvPr id="0" name=""/>
        <dsp:cNvSpPr/>
      </dsp:nvSpPr>
      <dsp:spPr>
        <a:xfrm rot="5400000">
          <a:off x="-289435" y="2033983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/>
            <a:t>الإستصناع</a:t>
          </a:r>
          <a:endParaRPr lang="fr-FR" sz="2800" kern="1200" dirty="0"/>
        </a:p>
      </dsp:txBody>
      <dsp:txXfrm rot="-5400000">
        <a:off x="1" y="2419897"/>
        <a:ext cx="1350700" cy="578872"/>
      </dsp:txXfrm>
    </dsp:sp>
    <dsp:sp modelId="{6A495481-6DB4-47C6-97A7-04B2A35335E3}">
      <dsp:nvSpPr>
        <dsp:cNvPr id="0" name=""/>
        <dsp:cNvSpPr/>
      </dsp:nvSpPr>
      <dsp:spPr>
        <a:xfrm rot="5400000">
          <a:off x="4112239" y="-1044283"/>
          <a:ext cx="125422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kern="1200" dirty="0" smtClean="0"/>
            <a:t>عقد يلتزم البنك بتحقيق </a:t>
          </a:r>
          <a:r>
            <a:rPr lang="ar-SA" sz="2400" b="0" kern="1200" dirty="0" err="1" smtClean="0"/>
            <a:t>منشأت</a:t>
          </a:r>
          <a:r>
            <a:rPr lang="ar-SA" sz="2400" b="0" kern="1200" dirty="0" smtClean="0"/>
            <a:t> لصالح عميله مقابل علاوة </a:t>
          </a:r>
          <a:endParaRPr lang="fr-FR" sz="2400" b="0" kern="1200" dirty="0"/>
        </a:p>
      </dsp:txBody>
      <dsp:txXfrm rot="-5400000">
        <a:off x="1350700" y="1778482"/>
        <a:ext cx="6716073" cy="1131769"/>
      </dsp:txXfrm>
    </dsp:sp>
    <dsp:sp modelId="{5677D9CF-D0CC-4BFA-9CA6-1EB1AC28EC9B}">
      <dsp:nvSpPr>
        <dsp:cNvPr id="0" name=""/>
        <dsp:cNvSpPr/>
      </dsp:nvSpPr>
      <dsp:spPr>
        <a:xfrm rot="5400000">
          <a:off x="-289435" y="3778530"/>
          <a:ext cx="1929572" cy="1350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تمويل الإجارة</a:t>
          </a:r>
          <a:endParaRPr lang="fr-FR" sz="2800" kern="1200" dirty="0"/>
        </a:p>
      </dsp:txBody>
      <dsp:txXfrm rot="-5400000">
        <a:off x="1" y="4164444"/>
        <a:ext cx="1350700" cy="578872"/>
      </dsp:txXfrm>
    </dsp:sp>
    <dsp:sp modelId="{6300A301-7467-4C97-99EB-D0DFD00B73ED}">
      <dsp:nvSpPr>
        <dsp:cNvPr id="0" name=""/>
        <dsp:cNvSpPr/>
      </dsp:nvSpPr>
      <dsp:spPr>
        <a:xfrm rot="5400000">
          <a:off x="4111909" y="694875"/>
          <a:ext cx="1254881" cy="6777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i="0" kern="1200" dirty="0" smtClean="0"/>
            <a:t>تضمن شراء استخدام الأصل لمدة زمنية طويلة دون تملك الأصل </a:t>
          </a:r>
          <a:endParaRPr lang="fr-FR" sz="2400" b="0" i="0" kern="1200" dirty="0"/>
        </a:p>
      </dsp:txBody>
      <dsp:txXfrm rot="-5400000">
        <a:off x="1350700" y="3517342"/>
        <a:ext cx="6716041" cy="1132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3E1A-F8B9-44B0-9FFC-437481B1DC38}">
      <dsp:nvSpPr>
        <dsp:cNvPr id="0" name=""/>
        <dsp:cNvSpPr/>
      </dsp:nvSpPr>
      <dsp:spPr>
        <a:xfrm>
          <a:off x="0" y="145435"/>
          <a:ext cx="3374056" cy="22493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2F459-9CFF-41E6-8E3B-DB96DD95C4DC}">
      <dsp:nvSpPr>
        <dsp:cNvPr id="0" name=""/>
        <dsp:cNvSpPr/>
      </dsp:nvSpPr>
      <dsp:spPr>
        <a:xfrm>
          <a:off x="3320521" y="1642146"/>
          <a:ext cx="5151579" cy="323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العمليات البنكية المتعلقة بالصيرفة الإسلامية نظام رقم 20-02 بتاريخ 15 مارس 2020</a:t>
          </a:r>
          <a:endParaRPr lang="fr-FR" sz="2400" kern="1200" dirty="0" smtClean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والذي حدد في المادة 04 منه تقديم منتجات الصيرفة الإسلامية المرابحة. المشاركة، المضاربة، الإجارة السلم، </a:t>
          </a:r>
          <a:r>
            <a:rPr lang="ar-SA" sz="2400" b="1" kern="1200" dirty="0" err="1" smtClean="0"/>
            <a:t>الإستصناع</a:t>
          </a:r>
          <a:r>
            <a:rPr lang="ar-SA" sz="2400" b="1" kern="1200" dirty="0" smtClean="0"/>
            <a:t>،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الودائع في حسابات </a:t>
          </a:r>
          <a:r>
            <a:rPr lang="ar-SA" sz="2400" b="1" kern="1200" dirty="0" err="1" smtClean="0"/>
            <a:t>الإستثمار</a:t>
          </a:r>
          <a:r>
            <a:rPr lang="ar-SA" sz="2400" b="1" kern="1200" dirty="0" smtClean="0"/>
            <a:t> ( توظيفات لآجل تترك تحت تصرف البنك لغرض استثمارها في تمويلات اسلامية تحقق ارباح)</a:t>
          </a: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وفصلها في المواد من 05-12</a:t>
          </a:r>
          <a:r>
            <a:rPr lang="ar-SA" sz="2400" b="1" i="0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0521" y="1642146"/>
        <a:ext cx="5151579" cy="3232943"/>
      </dsp:txXfrm>
    </dsp:sp>
    <dsp:sp modelId="{C56E7A86-61C4-4392-92C3-8009F4105816}">
      <dsp:nvSpPr>
        <dsp:cNvPr id="0" name=""/>
        <dsp:cNvSpPr/>
      </dsp:nvSpPr>
      <dsp:spPr>
        <a:xfrm>
          <a:off x="3084469" y="1360787"/>
          <a:ext cx="1148019" cy="114831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825FE-1157-4642-A76F-5A258EDEB2C9}">
      <dsp:nvSpPr>
        <dsp:cNvPr id="0" name=""/>
        <dsp:cNvSpPr/>
      </dsp:nvSpPr>
      <dsp:spPr>
        <a:xfrm rot="5400000">
          <a:off x="7593272" y="1360936"/>
          <a:ext cx="1148316" cy="11480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CCD05-D1A3-46FB-8CA2-E4F9A3DA4F14}">
      <dsp:nvSpPr>
        <dsp:cNvPr id="0" name=""/>
        <dsp:cNvSpPr/>
      </dsp:nvSpPr>
      <dsp:spPr>
        <a:xfrm rot="16200000">
          <a:off x="3084321" y="4008635"/>
          <a:ext cx="1148316" cy="11480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F28DF-CD2C-4575-BB85-4090A64CC616}">
      <dsp:nvSpPr>
        <dsp:cNvPr id="0" name=""/>
        <dsp:cNvSpPr/>
      </dsp:nvSpPr>
      <dsp:spPr>
        <a:xfrm rot="10800000">
          <a:off x="7593420" y="4008487"/>
          <a:ext cx="1148019" cy="114831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8D436-D25C-467F-8509-C9E693C37D03}">
      <dsp:nvSpPr>
        <dsp:cNvPr id="0" name=""/>
        <dsp:cNvSpPr/>
      </dsp:nvSpPr>
      <dsp:spPr>
        <a:xfrm>
          <a:off x="0" y="0"/>
          <a:ext cx="6257498" cy="625749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AD7FD-C157-41CF-8C63-C982E5BACAFB}">
      <dsp:nvSpPr>
        <dsp:cNvPr id="0" name=""/>
        <dsp:cNvSpPr/>
      </dsp:nvSpPr>
      <dsp:spPr>
        <a:xfrm>
          <a:off x="3113237" y="0"/>
          <a:ext cx="7530152" cy="6257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المادة 13  </a:t>
          </a:r>
          <a:endParaRPr lang="fr-FR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13237" y="0"/>
        <a:ext cx="3765076" cy="1877253"/>
      </dsp:txXfrm>
    </dsp:sp>
    <dsp:sp modelId="{D1BB7455-D95F-45F9-89FD-67A1C351195F}">
      <dsp:nvSpPr>
        <dsp:cNvPr id="0" name=""/>
        <dsp:cNvSpPr/>
      </dsp:nvSpPr>
      <dsp:spPr>
        <a:xfrm>
          <a:off x="1095064" y="1877253"/>
          <a:ext cx="4067370" cy="406737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D285D-AE0F-4C8D-8DD3-F3D00132A21A}">
      <dsp:nvSpPr>
        <dsp:cNvPr id="0" name=""/>
        <dsp:cNvSpPr/>
      </dsp:nvSpPr>
      <dsp:spPr>
        <a:xfrm>
          <a:off x="3128749" y="1877253"/>
          <a:ext cx="7530152" cy="40673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المادة 14 </a:t>
          </a:r>
          <a:endParaRPr lang="fr-FR" sz="3600" b="1" kern="1200" cap="none" spc="0" dirty="0">
            <a:ln/>
            <a:solidFill>
              <a:schemeClr val="accent3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28749" y="1877253"/>
        <a:ext cx="3765076" cy="1877247"/>
      </dsp:txXfrm>
    </dsp:sp>
    <dsp:sp modelId="{E7FFB436-BFF2-417A-938A-1A5A128FE8C6}">
      <dsp:nvSpPr>
        <dsp:cNvPr id="0" name=""/>
        <dsp:cNvSpPr/>
      </dsp:nvSpPr>
      <dsp:spPr>
        <a:xfrm>
          <a:off x="2190125" y="3754501"/>
          <a:ext cx="1877247" cy="187724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25AAA-2977-4945-909D-D7E713923136}">
      <dsp:nvSpPr>
        <dsp:cNvPr id="0" name=""/>
        <dsp:cNvSpPr/>
      </dsp:nvSpPr>
      <dsp:spPr>
        <a:xfrm>
          <a:off x="3128749" y="3754501"/>
          <a:ext cx="7530152" cy="1877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/>
            <a:t>المادة 17</a:t>
          </a:r>
          <a:endParaRPr lang="fr-FR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28749" y="3754501"/>
        <a:ext cx="3765076" cy="1877247"/>
      </dsp:txXfrm>
    </dsp:sp>
    <dsp:sp modelId="{F78F2437-7947-4698-8CB7-985A7915A8CA}">
      <dsp:nvSpPr>
        <dsp:cNvPr id="0" name=""/>
        <dsp:cNvSpPr/>
      </dsp:nvSpPr>
      <dsp:spPr>
        <a:xfrm>
          <a:off x="6893825" y="0"/>
          <a:ext cx="3765076" cy="18772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kern="1200" dirty="0" smtClean="0"/>
            <a:t>وهذه المنتجات تخضع لترخيص مسبق من بنك الجزائر </a:t>
          </a:r>
          <a:endParaRPr lang="fr-FR" sz="24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93825" y="0"/>
        <a:ext cx="3765076" cy="1877253"/>
      </dsp:txXfrm>
    </dsp:sp>
    <dsp:sp modelId="{775CB250-81CD-4705-9211-04A944DB12F0}">
      <dsp:nvSpPr>
        <dsp:cNvPr id="0" name=""/>
        <dsp:cNvSpPr/>
      </dsp:nvSpPr>
      <dsp:spPr>
        <a:xfrm>
          <a:off x="6893825" y="1877253"/>
          <a:ext cx="3765076" cy="18772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0" kern="1200" dirty="0" smtClean="0"/>
            <a:t>قبل تقديم طلب الترخيص لدى بنك الجزائر لتسويق منتجات الصيرفة الإسلامية يجب على البنك الحصول على شهادة المطابقة لأحكام الشريعة تسلّم من الهيئة الشرعية الوطنية لإفتاء للصناعة المالية الإسلامية</a:t>
          </a:r>
          <a:endParaRPr lang="fr-FR" sz="2000" b="0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93825" y="1877253"/>
        <a:ext cx="3765076" cy="1877247"/>
      </dsp:txXfrm>
    </dsp:sp>
    <dsp:sp modelId="{C6E21240-0B3F-4AF6-A799-6070AC722262}">
      <dsp:nvSpPr>
        <dsp:cNvPr id="0" name=""/>
        <dsp:cNvSpPr/>
      </dsp:nvSpPr>
      <dsp:spPr>
        <a:xfrm>
          <a:off x="6893825" y="3754501"/>
          <a:ext cx="3765076" cy="18772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b="0" kern="1200" dirty="0" smtClean="0"/>
            <a:t>اشارت إلى "شباك الصيرفة الإسلامية" مكلف ومخصص للخدمات ومنتجات الصيرفة الإسلامية، يكون مستقلا ماليا عن البنك</a:t>
          </a:r>
          <a:endParaRPr lang="fr-FR" sz="2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93825" y="3754501"/>
        <a:ext cx="3765076" cy="187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9CF05-D099-4E68-989A-ACDD5F0E4B3C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B8104-7C77-4FB5-ADDB-C00C1376A9D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88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3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7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5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2"/>
            <a:ext cx="643748" cy="365125"/>
          </a:xfrm>
        </p:spPr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0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1E56B4-5371-4292-96FA-A30524E0CBFD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0EDD9A5-AA84-4422-8C58-5CC465BA280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904881794"/>
              </p:ext>
            </p:extLst>
          </p:nvPr>
        </p:nvGraphicFramePr>
        <p:xfrm>
          <a:off x="1582616" y="1175658"/>
          <a:ext cx="9284677" cy="551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93518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0904" y="831774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تمهيــد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0436" y="2333767"/>
            <a:ext cx="9062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4400" dirty="0"/>
              <a:t> تعمل البنوك الإسلامية على جمع الأموال بطرق عديدة وبأشكال مختلفة، ومن جهات مختلفة من أجل إعادة توظيفها في الدورات </a:t>
            </a:r>
            <a:r>
              <a:rPr lang="ar-SA" sz="4400" dirty="0" err="1"/>
              <a:t>الإقتصادية</a:t>
            </a:r>
            <a:r>
              <a:rPr lang="ar-SA" sz="4400" dirty="0"/>
              <a:t> ومن أجل تحقيق الأرباح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215507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28351797"/>
              </p:ext>
            </p:extLst>
          </p:nvPr>
        </p:nvGraphicFramePr>
        <p:xfrm>
          <a:off x="1632857" y="1306287"/>
          <a:ext cx="8830491" cy="525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17" y="3851198"/>
            <a:ext cx="2795280" cy="2883777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xmlns="" val="19912218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55389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84043136"/>
              </p:ext>
            </p:extLst>
          </p:nvPr>
        </p:nvGraphicFramePr>
        <p:xfrm>
          <a:off x="1632857" y="1306287"/>
          <a:ext cx="8830491" cy="525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17" y="3851198"/>
            <a:ext cx="2795280" cy="2883777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xmlns="" val="35012286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09102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683270524"/>
              </p:ext>
            </p:extLst>
          </p:nvPr>
        </p:nvGraphicFramePr>
        <p:xfrm>
          <a:off x="98696" y="-91439"/>
          <a:ext cx="8758701" cy="6055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471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79667838"/>
              </p:ext>
            </p:extLst>
          </p:nvPr>
        </p:nvGraphicFramePr>
        <p:xfrm>
          <a:off x="668740" y="600501"/>
          <a:ext cx="10658902" cy="625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08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887415" y="1573264"/>
            <a:ext cx="8610600" cy="1293028"/>
          </a:xfrm>
        </p:spPr>
        <p:txBody>
          <a:bodyPr>
            <a:noAutofit/>
          </a:bodyPr>
          <a:lstStyle/>
          <a:p>
            <a:pPr algn="ctr" rtl="1"/>
            <a:r>
              <a:rPr lang="ar-DZ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شكراً على حسن </a:t>
            </a:r>
            <a:br>
              <a:rPr lang="ar-DZ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DZ" sz="4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الإصغاء والإستماع</a:t>
            </a:r>
            <a:r>
              <a:rPr lang="ar-DZ" sz="4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z="48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ZoneTexte 1"/>
          <p:cNvSpPr txBox="1"/>
          <p:nvPr/>
        </p:nvSpPr>
        <p:spPr>
          <a:xfrm>
            <a:off x="1583142" y="1064525"/>
            <a:ext cx="2019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شكراً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57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516</TotalTime>
  <Words>324</Words>
  <Application>Microsoft Office PowerPoint</Application>
  <PresentationFormat>Personnalisé</PresentationFormat>
  <Paragraphs>33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Angles</vt:lpstr>
      <vt:lpstr>Diapositive 1</vt:lpstr>
      <vt:lpstr>Diapositive 2</vt:lpstr>
      <vt:lpstr>Diapositive 3</vt:lpstr>
      <vt:lpstr>Diapositive 4</vt:lpstr>
      <vt:lpstr>Diapositive 5</vt:lpstr>
      <vt:lpstr>Diapositive 6</vt:lpstr>
      <vt:lpstr>شكراً على حسن  الإصغاء والإستماع...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نممم</dc:title>
  <dc:creator>Admin</dc:creator>
  <cp:lastModifiedBy>nb</cp:lastModifiedBy>
  <cp:revision>78</cp:revision>
  <dcterms:created xsi:type="dcterms:W3CDTF">2020-10-09T19:06:12Z</dcterms:created>
  <dcterms:modified xsi:type="dcterms:W3CDTF">2022-06-20T17:08:20Z</dcterms:modified>
</cp:coreProperties>
</file>