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0" r:id="rId2"/>
    <p:sldId id="279" r:id="rId3"/>
    <p:sldId id="257" r:id="rId4"/>
    <p:sldId id="267" r:id="rId5"/>
    <p:sldId id="268" r:id="rId6"/>
    <p:sldId id="269" r:id="rId7"/>
    <p:sldId id="270" r:id="rId8"/>
    <p:sldId id="281" r:id="rId9"/>
    <p:sldId id="282" r:id="rId10"/>
    <p:sldId id="276" r:id="rId11"/>
    <p:sldId id="271" r:id="rId12"/>
    <p:sldId id="273" r:id="rId13"/>
    <p:sldId id="274" r:id="rId14"/>
    <p:sldId id="275" r:id="rId15"/>
  </p:sldIdLst>
  <p:sldSz cx="12801600" cy="9601200" type="A3"/>
  <p:notesSz cx="6858000" cy="9144000"/>
  <p:defaultTextStyle>
    <a:defPPr>
      <a:defRPr lang="fr-FR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362" y="-48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3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56B21-58AA-40CB-B36F-101A00C6F070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C602B-97BC-4A69-AEEE-28E0A4CE3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C602B-97BC-4A69-AEEE-28E0A4CE3EDA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C602B-97BC-4A69-AEEE-28E0A4CE3EDA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2994959" y="537845"/>
            <a:ext cx="4031615" cy="1147032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95668" y="537845"/>
            <a:ext cx="11885930" cy="1147032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5669" y="3135948"/>
            <a:ext cx="7958772" cy="887222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067800" y="3135948"/>
            <a:ext cx="7958773" cy="887222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A0776-3EFA-49B0-980A-8EFCF8EF2F21}" type="datetimeFigureOut">
              <a:rPr lang="fr-FR" smtClean="0"/>
              <a:pPr/>
              <a:t>16/06/2018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9F576-EAF9-4B01-B2B1-8C278D82DD4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3280" y="2514584"/>
            <a:ext cx="6072230" cy="1785092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ar-DZ" sz="5500" b="1" dirty="0" smtClean="0"/>
              <a:t>بعض الصور من مخطط </a:t>
            </a:r>
            <a:r>
              <a:rPr lang="fr-FR" sz="5500" b="1" dirty="0" smtClean="0"/>
              <a:t>Forme 3D</a:t>
            </a:r>
            <a:r>
              <a:rPr lang="ar-DZ" sz="5500" b="1" dirty="0" smtClean="0"/>
              <a:t>التهيئة </a:t>
            </a:r>
            <a:r>
              <a:rPr lang="fr-FR" sz="5500" b="1" dirty="0" smtClean="0"/>
              <a:t> </a:t>
            </a:r>
            <a:endParaRPr lang="fr-FR" sz="55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2948"/>
            <a:ext cx="5804688" cy="3700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94064"/>
            <a:ext cx="5843762" cy="37071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6913" y="1014386"/>
            <a:ext cx="5804687" cy="3700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5228" y="5900712"/>
            <a:ext cx="5776372" cy="3700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1842" y="3729030"/>
            <a:ext cx="5880435" cy="37671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2971776" y="0"/>
            <a:ext cx="5072098" cy="938706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فضاء عمومي بالليل</a:t>
            </a:r>
            <a:endParaRPr lang="fr-FR" sz="5500" b="1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685892" y="585758"/>
            <a:ext cx="3643338" cy="932551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أماكن الالتقاء </a:t>
            </a:r>
            <a:endParaRPr lang="fr-FR" sz="55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7329494" y="6872302"/>
            <a:ext cx="4429156" cy="932551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فضاء لعب الأطفال</a:t>
            </a:r>
            <a:endParaRPr lang="fr-FR" sz="55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2884" y="4586286"/>
            <a:ext cx="6218198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3610" y="442882"/>
            <a:ext cx="6394035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nar\Desktop\vues\aménagemnt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578" y="6172175"/>
            <a:ext cx="4572032" cy="3429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3" descr="C:\Users\manar\Desktop\vues\aménagemnt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1908" y="300006"/>
            <a:ext cx="8382061" cy="62865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7329494" y="7229492"/>
            <a:ext cx="3643338" cy="932551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طريق ثانوي</a:t>
            </a:r>
            <a:endParaRPr lang="fr-FR" sz="5500" b="1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Culture\Pdf\vues\parking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552" y="5086352"/>
            <a:ext cx="5619789" cy="4214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D:\Culture\Pdf\vues\parking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676" y="371444"/>
            <a:ext cx="6000792" cy="4500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828636" y="514320"/>
            <a:ext cx="5500726" cy="707874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3200" b="1" dirty="0" smtClean="0"/>
              <a:t>موقف </a:t>
            </a:r>
            <a:r>
              <a:rPr lang="ar-DZ" sz="3600" b="1" dirty="0" smtClean="0"/>
              <a:t>سيارات</a:t>
            </a:r>
            <a:r>
              <a:rPr lang="ar-DZ" sz="4000" b="1" dirty="0" smtClean="0"/>
              <a:t> </a:t>
            </a:r>
            <a:r>
              <a:rPr lang="ar-DZ" sz="3200" b="1" dirty="0" smtClean="0"/>
              <a:t>مغطى بالألواح الشمسية</a:t>
            </a:r>
            <a:endParaRPr lang="fr-FR" sz="3200" b="1" dirty="0"/>
          </a:p>
        </p:txBody>
      </p:sp>
      <p:pic>
        <p:nvPicPr>
          <p:cNvPr id="7" name="Imag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198" y="5014914"/>
            <a:ext cx="5421247" cy="392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257396" y="4157658"/>
            <a:ext cx="2357454" cy="646319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3200" b="1" dirty="0" smtClean="0"/>
              <a:t>موقف </a:t>
            </a:r>
            <a:r>
              <a:rPr lang="ar-DZ" sz="3600" b="1" dirty="0" smtClean="0"/>
              <a:t>سيارات</a:t>
            </a:r>
            <a:endParaRPr lang="fr-FR" sz="3200" b="1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972040" y="6943740"/>
            <a:ext cx="2428892" cy="584763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3200" b="1" dirty="0" smtClean="0"/>
              <a:t>حاويات القمامة</a:t>
            </a:r>
            <a:endParaRPr lang="fr-FR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4586" y="1585890"/>
            <a:ext cx="7335452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26" y="871510"/>
            <a:ext cx="5114916" cy="444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3742" y="4872038"/>
            <a:ext cx="503988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7990" y="871510"/>
            <a:ext cx="567039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042950" y="6086484"/>
            <a:ext cx="5572164" cy="938706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مثال عن سكنات فردية</a:t>
            </a:r>
            <a:endParaRPr lang="fr-FR" sz="55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395568" y="442882"/>
            <a:ext cx="404495" cy="402272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95568" y="1147414"/>
            <a:ext cx="404495" cy="40449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95568" y="1954182"/>
            <a:ext cx="404495" cy="40449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95568" y="2760948"/>
            <a:ext cx="404495" cy="402273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95568" y="3567717"/>
            <a:ext cx="404495" cy="402272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95568" y="4272249"/>
            <a:ext cx="404495" cy="40449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042950" y="7800996"/>
            <a:ext cx="5572164" cy="938706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سكنات نصف جماعية</a:t>
            </a:r>
            <a:endParaRPr lang="fr-FR" sz="5500" b="1" dirty="0"/>
          </a:p>
        </p:txBody>
      </p:sp>
      <p:pic>
        <p:nvPicPr>
          <p:cNvPr id="1026" name="Picture 2" descr="D:\GTU 2016\Nouveau dossier\GPV - UGV - M1 - (2014-2015)\la cité hammadi chaima\v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08" y="300006"/>
            <a:ext cx="7686684" cy="5520475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D:\GTU 2016\Nouveau dossier\GPV - UGV - M1 - (2014-2015)\la cité hammadi chaima\v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545" y="1657328"/>
            <a:ext cx="7258055" cy="5670063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71776" y="585759"/>
            <a:ext cx="6357982" cy="932551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سوق مغطاة         </a:t>
            </a:r>
            <a:endParaRPr lang="fr-FR" sz="5500" b="1" dirty="0"/>
          </a:p>
        </p:txBody>
      </p:sp>
      <p:pic>
        <p:nvPicPr>
          <p:cNvPr id="5" name="Picture 2" descr="C:\Users\manar\Desktop\vues\mall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265" y="2157394"/>
            <a:ext cx="9858444" cy="648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86224" y="442883"/>
            <a:ext cx="3714775" cy="932551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ar-DZ" sz="5500" b="1" dirty="0" smtClean="0"/>
              <a:t>مركز علاج</a:t>
            </a:r>
            <a:endParaRPr lang="fr-FR" sz="5500" b="1" dirty="0"/>
          </a:p>
        </p:txBody>
      </p:sp>
      <p:pic>
        <p:nvPicPr>
          <p:cNvPr id="6" name="Imag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0272" y="1800204"/>
            <a:ext cx="8006305" cy="6143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anar\Desktop\vues\place 1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7990" y="442882"/>
            <a:ext cx="5810290" cy="4357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2043082" y="514320"/>
            <a:ext cx="3786214" cy="932551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حديقة أطفال</a:t>
            </a:r>
            <a:endParaRPr lang="fr-FR" sz="5500" b="1" dirty="0"/>
          </a:p>
        </p:txBody>
      </p:sp>
      <p:pic>
        <p:nvPicPr>
          <p:cNvPr id="2050" name="Picture 2" descr="D:\Culture\Pdf\vues\place 3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141" y="3157526"/>
            <a:ext cx="6858047" cy="514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652866">
            <a:off x="1108713" y="1240603"/>
            <a:ext cx="9739061" cy="4459669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1064" y="4657724"/>
            <a:ext cx="3386061" cy="4371972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1471578" y="7015178"/>
            <a:ext cx="5929354" cy="932551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fr-FR" sz="5500" b="1" dirty="0" smtClean="0"/>
              <a:t> Gazon</a:t>
            </a:r>
            <a:r>
              <a:rPr lang="ar-DZ" sz="5500" b="1" dirty="0" smtClean="0"/>
              <a:t>أماكن الالتقاء </a:t>
            </a:r>
            <a:endParaRPr lang="fr-FR" sz="55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émoire 2018\35415393_250658695696839_900616711397022105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2238" y="4943476"/>
            <a:ext cx="5953124" cy="4349522"/>
          </a:xfrm>
          <a:prstGeom prst="rect">
            <a:avLst/>
          </a:prstGeom>
          <a:noFill/>
        </p:spPr>
      </p:pic>
      <p:pic>
        <p:nvPicPr>
          <p:cNvPr id="1028" name="Picture 4" descr="D:\Mémoire 2018\35463181_250658272363548_758640223761045913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2238" y="585758"/>
            <a:ext cx="5971105" cy="4357718"/>
          </a:xfrm>
          <a:prstGeom prst="rect">
            <a:avLst/>
          </a:prstGeom>
          <a:noFill/>
        </p:spPr>
      </p:pic>
      <p:pic>
        <p:nvPicPr>
          <p:cNvPr id="1029" name="Picture 5" descr="D:\Mémoire 2018\35463353_250658249030217_7682204073013018624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08" y="2871774"/>
            <a:ext cx="6123046" cy="421484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185826" y="1157262"/>
            <a:ext cx="3857652" cy="938706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حديقة عمومية</a:t>
            </a:r>
            <a:endParaRPr lang="fr-FR" sz="55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Mémoire 2018\35531941_250658665696842_8584333593868763136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884" y="657196"/>
            <a:ext cx="5810248" cy="429265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D:\Mémoire 2018\35399203_250658569030185_888137384129776844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098" y="3871906"/>
            <a:ext cx="8024825" cy="542926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7115180" y="1585890"/>
            <a:ext cx="3857652" cy="938706"/>
          </a:xfrm>
          <a:prstGeom prst="rect">
            <a:avLst/>
          </a:prstGeom>
          <a:noFill/>
          <a:ln w="76200">
            <a:solidFill>
              <a:schemeClr val="tx1"/>
            </a:solidFill>
            <a:prstDash val="lgDashDot"/>
          </a:ln>
        </p:spPr>
        <p:txBody>
          <a:bodyPr wrap="square" lIns="91428" tIns="45714" rIns="91428" bIns="45714" rtlCol="0">
            <a:spAutoFit/>
          </a:bodyPr>
          <a:lstStyle/>
          <a:p>
            <a:r>
              <a:rPr lang="ar-DZ" sz="5500" b="1" dirty="0" smtClean="0"/>
              <a:t>حديقة عمومية</a:t>
            </a:r>
            <a:endParaRPr lang="fr-FR" sz="55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49</Words>
  <Application>Microsoft Office PowerPoint</Application>
  <PresentationFormat>A3 (297 x 420 mm)</PresentationFormat>
  <Paragraphs>18</Paragraphs>
  <Slides>14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manar</dc:creator>
  <cp:lastModifiedBy>bedda</cp:lastModifiedBy>
  <cp:revision>6</cp:revision>
  <dcterms:created xsi:type="dcterms:W3CDTF">2018-05-31T12:08:51Z</dcterms:created>
  <dcterms:modified xsi:type="dcterms:W3CDTF">2018-06-16T21:41:37Z</dcterms:modified>
</cp:coreProperties>
</file>